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652" r:id="rId6"/>
  </p:sldMasterIdLst>
  <p:notesMasterIdLst>
    <p:notesMasterId r:id="rId30"/>
  </p:notesMasterIdLst>
  <p:handoutMasterIdLst>
    <p:handoutMasterId r:id="rId31"/>
  </p:handoutMasterIdLst>
  <p:sldIdLst>
    <p:sldId id="256" r:id="rId7"/>
    <p:sldId id="339" r:id="rId8"/>
    <p:sldId id="259" r:id="rId9"/>
    <p:sldId id="272" r:id="rId10"/>
    <p:sldId id="335" r:id="rId11"/>
    <p:sldId id="354" r:id="rId12"/>
    <p:sldId id="353" r:id="rId13"/>
    <p:sldId id="355" r:id="rId14"/>
    <p:sldId id="352" r:id="rId15"/>
    <p:sldId id="358" r:id="rId16"/>
    <p:sldId id="334" r:id="rId17"/>
    <p:sldId id="337" r:id="rId18"/>
    <p:sldId id="340" r:id="rId19"/>
    <p:sldId id="351" r:id="rId20"/>
    <p:sldId id="356" r:id="rId21"/>
    <p:sldId id="357" r:id="rId22"/>
    <p:sldId id="331" r:id="rId23"/>
    <p:sldId id="360" r:id="rId24"/>
    <p:sldId id="364" r:id="rId25"/>
    <p:sldId id="361" r:id="rId26"/>
    <p:sldId id="362" r:id="rId27"/>
    <p:sldId id="363" r:id="rId28"/>
    <p:sldId id="26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a A. Ibrahim" initials="AAI" lastIdx="3" clrIdx="0">
    <p:extLst>
      <p:ext uri="{19B8F6BF-5375-455C-9EA6-DF929625EA0E}">
        <p15:presenceInfo xmlns:p15="http://schemas.microsoft.com/office/powerpoint/2012/main" userId="S-1-5-21-2952978500-1401317594-660745576-7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BD81"/>
    <a:srgbClr val="B68A35"/>
    <a:srgbClr val="AFAFAF"/>
    <a:srgbClr val="F27640"/>
    <a:srgbClr val="D9CC52"/>
    <a:srgbClr val="F16E33"/>
    <a:srgbClr val="AC8332"/>
    <a:srgbClr val="CFA859"/>
    <a:srgbClr val="FA0000"/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2280" autoAdjust="0"/>
  </p:normalViewPr>
  <p:slideViewPr>
    <p:cSldViewPr>
      <p:cViewPr varScale="1">
        <p:scale>
          <a:sx n="69" d="100"/>
          <a:sy n="69" d="100"/>
        </p:scale>
        <p:origin x="88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--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--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--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--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--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--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Sheet1!$L$203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Sheet1!$K$204:$K$206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Sheet1!$L$204:$L$206</c:f>
              <c:numCache>
                <c:formatCode>0%</c:formatCode>
                <c:ptCount val="3"/>
                <c:pt idx="0">
                  <c:v>0.85</c:v>
                </c:pt>
                <c:pt idx="1">
                  <c:v>0.92</c:v>
                </c:pt>
                <c:pt idx="2">
                  <c:v>0.92</c:v>
                </c:pt>
              </c:numCache>
            </c:numRef>
          </c:val>
        </c:ser>
        <c:ser>
          <c:idx val="1"/>
          <c:order val="1"/>
          <c:tx>
            <c:strRef>
              <c:f>Sheet1!$M$203</c:f>
              <c:strCache>
                <c:ptCount val="1"/>
                <c:pt idx="0">
                  <c:v>المحقق</c:v>
                </c:pt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Sheet1!$K$204:$K$206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Sheet1!$M$204:$M$206</c:f>
              <c:numCache>
                <c:formatCode>0%</c:formatCode>
                <c:ptCount val="3"/>
                <c:pt idx="0">
                  <c:v>0.92</c:v>
                </c:pt>
                <c:pt idx="1">
                  <c:v>0.92</c:v>
                </c:pt>
                <c:pt idx="2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overlap val="-60"/>
        <c:axId val="262844896"/>
        <c:axId val="262841632"/>
      </c:barChart>
      <c:catAx>
        <c:axId val="26284489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41632"/>
        <c:crosses val="autoZero"/>
        <c:auto val="1"/>
        <c:lblAlgn val="ctr"/>
        <c:lblOffset val="100"/>
        <c:noMultiLvlLbl val="0"/>
      </c:catAx>
      <c:valAx>
        <c:axId val="262841632"/>
        <c:scaling>
          <c:orientation val="minMax"/>
          <c:max val="1"/>
        </c:scaling>
        <c:delete val="1"/>
        <c:axPos val="r"/>
        <c:numFmt formatCode="0%" sourceLinked="1"/>
        <c:majorTickMark val="none"/>
        <c:minorTickMark val="none"/>
        <c:tickLblPos val="nextTo"/>
        <c:crossAx val="262844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823016914552343"/>
          <c:y val="1.756863468421993E-2"/>
          <c:w val="0.36578339165937596"/>
          <c:h val="9.04450374947403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6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800"/>
              <a:t>قنوات الاتصال والتواصل</a:t>
            </a:r>
            <a:endParaRPr lang="en-US" sz="1800"/>
          </a:p>
        </c:rich>
      </c:tx>
      <c:layout>
        <c:manualLayout>
          <c:xMode val="edge"/>
          <c:yMode val="edge"/>
          <c:x val="0.42468409586056644"/>
          <c:y val="1.5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Sheet2!$B$3:$B$7</c:f>
              <c:strCache>
                <c:ptCount val="5"/>
                <c:pt idx="0">
                  <c:v>تعريف الموردين بقنوات الاتصال والتواصل مع المعنيين في الهيئة</c:v>
                </c:pt>
                <c:pt idx="1">
                  <c:v>كفاءة وفعالية قنوات الاتصال والتواصل بين الموردين وموظفي الهيئة</c:v>
                </c:pt>
                <c:pt idx="2">
                  <c:v>سهولة وصول المورد إلى مواقع عمل الهيئة لتوريد البضائع/ الخدمات وإنجاز معاملات التوريد</c:v>
                </c:pt>
                <c:pt idx="3">
                  <c:v>مبادرة الهيئة إلى اتخاذ إجراءات لتحسين وتفعيل وتطوير العلاقة مع الموردين</c:v>
                </c:pt>
                <c:pt idx="4">
                  <c:v>اهتمام الهيئة بالتعرف على شكاواكم واحتياجاتكم والعمل على حلها أو تلبيتها</c:v>
                </c:pt>
              </c:strCache>
            </c:strRef>
          </c:cat>
          <c:val>
            <c:numRef>
              <c:f>Sheet2!$C$3:$C$7</c:f>
              <c:numCache>
                <c:formatCode>0%</c:formatCode>
                <c:ptCount val="5"/>
                <c:pt idx="0">
                  <c:v>0.94</c:v>
                </c:pt>
                <c:pt idx="1">
                  <c:v>0.9</c:v>
                </c:pt>
                <c:pt idx="2">
                  <c:v>0.94</c:v>
                </c:pt>
                <c:pt idx="3">
                  <c:v>0.9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Sheet2!$B$3:$B$7</c:f>
              <c:strCache>
                <c:ptCount val="5"/>
                <c:pt idx="0">
                  <c:v>تعريف الموردين بقنوات الاتصال والتواصل مع المعنيين في الهيئة</c:v>
                </c:pt>
                <c:pt idx="1">
                  <c:v>كفاءة وفعالية قنوات الاتصال والتواصل بين الموردين وموظفي الهيئة</c:v>
                </c:pt>
                <c:pt idx="2">
                  <c:v>سهولة وصول المورد إلى مواقع عمل الهيئة لتوريد البضائع/ الخدمات وإنجاز معاملات التوريد</c:v>
                </c:pt>
                <c:pt idx="3">
                  <c:v>مبادرة الهيئة إلى اتخاذ إجراءات لتحسين وتفعيل وتطوير العلاقة مع الموردين</c:v>
                </c:pt>
                <c:pt idx="4">
                  <c:v>اهتمام الهيئة بالتعرف على شكاواكم واحتياجاتكم والعمل على حلها أو تلبيتها</c:v>
                </c:pt>
              </c:strCache>
            </c:strRef>
          </c:cat>
          <c:val>
            <c:numRef>
              <c:f>Sheet2!$D$3:$D$7</c:f>
              <c:numCache>
                <c:formatCode>0%</c:formatCode>
                <c:ptCount val="5"/>
                <c:pt idx="0">
                  <c:v>0.92</c:v>
                </c:pt>
                <c:pt idx="1">
                  <c:v>0.93333333333333335</c:v>
                </c:pt>
                <c:pt idx="2">
                  <c:v>0.93333333333333335</c:v>
                </c:pt>
                <c:pt idx="3">
                  <c:v>0.91</c:v>
                </c:pt>
                <c:pt idx="4">
                  <c:v>0.89333333333333331</c:v>
                </c:pt>
              </c:numCache>
            </c:numRef>
          </c:val>
        </c:ser>
        <c:ser>
          <c:idx val="2"/>
          <c:order val="2"/>
          <c:tx>
            <c:strRef>
              <c:f>Sheet2!$E$2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DBBD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Sheet2!$B$3:$B$7</c:f>
              <c:strCache>
                <c:ptCount val="5"/>
                <c:pt idx="0">
                  <c:v>تعريف الموردين بقنوات الاتصال والتواصل مع المعنيين في الهيئة</c:v>
                </c:pt>
                <c:pt idx="1">
                  <c:v>كفاءة وفعالية قنوات الاتصال والتواصل بين الموردين وموظفي الهيئة</c:v>
                </c:pt>
                <c:pt idx="2">
                  <c:v>سهولة وصول المورد إلى مواقع عمل الهيئة لتوريد البضائع/ الخدمات وإنجاز معاملات التوريد</c:v>
                </c:pt>
                <c:pt idx="3">
                  <c:v>مبادرة الهيئة إلى اتخاذ إجراءات لتحسين وتفعيل وتطوير العلاقة مع الموردين</c:v>
                </c:pt>
                <c:pt idx="4">
                  <c:v>اهتمام الهيئة بالتعرف على شكاواكم واحتياجاتكم والعمل على حلها أو تلبيتها</c:v>
                </c:pt>
              </c:strCache>
            </c:strRef>
          </c:cat>
          <c:val>
            <c:numRef>
              <c:f>Sheet2!$E$3:$E$7</c:f>
              <c:numCache>
                <c:formatCode>0%</c:formatCode>
                <c:ptCount val="5"/>
                <c:pt idx="0">
                  <c:v>0.95238095238095233</c:v>
                </c:pt>
                <c:pt idx="1">
                  <c:v>0.88571428571428568</c:v>
                </c:pt>
                <c:pt idx="2">
                  <c:v>0.81904761904761902</c:v>
                </c:pt>
                <c:pt idx="3">
                  <c:v>0.92</c:v>
                </c:pt>
                <c:pt idx="4">
                  <c:v>0.83333333333333337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27"/>
        <c:axId val="262850336"/>
        <c:axId val="262841088"/>
      </c:barChart>
      <c:catAx>
        <c:axId val="2628503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41088"/>
        <c:crosses val="autoZero"/>
        <c:auto val="1"/>
        <c:lblAlgn val="ctr"/>
        <c:lblOffset val="100"/>
        <c:noMultiLvlLbl val="0"/>
      </c:catAx>
      <c:valAx>
        <c:axId val="262841088"/>
        <c:scaling>
          <c:orientation val="minMax"/>
        </c:scaling>
        <c:delete val="1"/>
        <c:axPos val="r"/>
        <c:numFmt formatCode="0%" sourceLinked="1"/>
        <c:majorTickMark val="none"/>
        <c:minorTickMark val="none"/>
        <c:tickLblPos val="nextTo"/>
        <c:crossAx val="26285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800"/>
              <a:t>كفاءة المعاملات والإجراءات</a:t>
            </a:r>
            <a:endParaRPr lang="en-US" sz="1800"/>
          </a:p>
        </c:rich>
      </c:tx>
      <c:layout>
        <c:manualLayout>
          <c:xMode val="edge"/>
          <c:yMode val="edge"/>
          <c:x val="0.42379476474836625"/>
          <c:y val="1.66666666666666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Sheet2!$B$10:$B$16</c:f>
              <c:strCache>
                <c:ptCount val="7"/>
                <c:pt idx="0">
                  <c:v>وضوح وشفافية الإجراءات الهيئة لإتمام مختلف مراحل عملية التعاقد/ الشراء (قبل وأثناء وبعد)</c:v>
                </c:pt>
                <c:pt idx="1">
                  <c:v>عدد الأوراق والوثائق التي تطلبها الهيئة منكم لإتمام طلب توريد المنتج/ الخدمة</c:v>
                </c:pt>
                <c:pt idx="2">
                  <c:v>الوقت المستغرق من قبل الهيئة لإعطاء الموافقة على توريد المنتج/ الخدمة</c:v>
                </c:pt>
                <c:pt idx="3">
                  <c:v>وفاء الهيئة بوعودها والتزامها بتطبيق شروط التوريد المتفق عليها</c:v>
                </c:pt>
                <c:pt idx="4">
                  <c:v>وضوح آلية التوريد لتفادي أي تأخير في عملية تسليم البضائع/ الخدمات</c:v>
                </c:pt>
                <c:pt idx="5">
                  <c:v>تبسيط وتسهيل الهيئة لعمليات وإجراءات التوريد لتحسين مستوى الخدمات المقدمة لكم</c:v>
                </c:pt>
                <c:pt idx="6">
                  <c:v>إجراءات الهيئة في دفع المستحقات المالية بحسب طلبات أو عقود التوريد</c:v>
                </c:pt>
              </c:strCache>
            </c:strRef>
          </c:cat>
          <c:val>
            <c:numRef>
              <c:f>Sheet2!$C$10:$C$16</c:f>
              <c:numCache>
                <c:formatCode>0%</c:formatCode>
                <c:ptCount val="7"/>
                <c:pt idx="0">
                  <c:v>0.92</c:v>
                </c:pt>
                <c:pt idx="1">
                  <c:v>0.92</c:v>
                </c:pt>
                <c:pt idx="2">
                  <c:v>0.9</c:v>
                </c:pt>
                <c:pt idx="3">
                  <c:v>0.92</c:v>
                </c:pt>
                <c:pt idx="4">
                  <c:v>0.92</c:v>
                </c:pt>
                <c:pt idx="5">
                  <c:v>0.9</c:v>
                </c:pt>
                <c:pt idx="6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Sheet2!$D$9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Sheet2!$B$10:$B$16</c:f>
              <c:strCache>
                <c:ptCount val="7"/>
                <c:pt idx="0">
                  <c:v>وضوح وشفافية الإجراءات الهيئة لإتمام مختلف مراحل عملية التعاقد/ الشراء (قبل وأثناء وبعد)</c:v>
                </c:pt>
                <c:pt idx="1">
                  <c:v>عدد الأوراق والوثائق التي تطلبها الهيئة منكم لإتمام طلب توريد المنتج/ الخدمة</c:v>
                </c:pt>
                <c:pt idx="2">
                  <c:v>الوقت المستغرق من قبل الهيئة لإعطاء الموافقة على توريد المنتج/ الخدمة</c:v>
                </c:pt>
                <c:pt idx="3">
                  <c:v>وفاء الهيئة بوعودها والتزامها بتطبيق شروط التوريد المتفق عليها</c:v>
                </c:pt>
                <c:pt idx="4">
                  <c:v>وضوح آلية التوريد لتفادي أي تأخير في عملية تسليم البضائع/ الخدمات</c:v>
                </c:pt>
                <c:pt idx="5">
                  <c:v>تبسيط وتسهيل الهيئة لعمليات وإجراءات التوريد لتحسين مستوى الخدمات المقدمة لكم</c:v>
                </c:pt>
                <c:pt idx="6">
                  <c:v>إجراءات الهيئة في دفع المستحقات المالية بحسب طلبات أو عقود التوريد</c:v>
                </c:pt>
              </c:strCache>
            </c:strRef>
          </c:cat>
          <c:val>
            <c:numRef>
              <c:f>Sheet2!$D$10:$D$16</c:f>
              <c:numCache>
                <c:formatCode>0%</c:formatCode>
                <c:ptCount val="7"/>
                <c:pt idx="0">
                  <c:v>0.94666666666666666</c:v>
                </c:pt>
                <c:pt idx="1">
                  <c:v>0.96</c:v>
                </c:pt>
                <c:pt idx="2">
                  <c:v>0.90666666666666662</c:v>
                </c:pt>
                <c:pt idx="3">
                  <c:v>0.96</c:v>
                </c:pt>
                <c:pt idx="4">
                  <c:v>0.93333333333333335</c:v>
                </c:pt>
                <c:pt idx="5">
                  <c:v>0.93333333333333335</c:v>
                </c:pt>
                <c:pt idx="6">
                  <c:v>0.8666666666666667</c:v>
                </c:pt>
              </c:numCache>
            </c:numRef>
          </c:val>
        </c:ser>
        <c:ser>
          <c:idx val="2"/>
          <c:order val="2"/>
          <c:tx>
            <c:strRef>
              <c:f>Sheet2!$E$9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DBBD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Sheet2!$B$10:$B$16</c:f>
              <c:strCache>
                <c:ptCount val="7"/>
                <c:pt idx="0">
                  <c:v>وضوح وشفافية الإجراءات الهيئة لإتمام مختلف مراحل عملية التعاقد/ الشراء (قبل وأثناء وبعد)</c:v>
                </c:pt>
                <c:pt idx="1">
                  <c:v>عدد الأوراق والوثائق التي تطلبها الهيئة منكم لإتمام طلب توريد المنتج/ الخدمة</c:v>
                </c:pt>
                <c:pt idx="2">
                  <c:v>الوقت المستغرق من قبل الهيئة لإعطاء الموافقة على توريد المنتج/ الخدمة</c:v>
                </c:pt>
                <c:pt idx="3">
                  <c:v>وفاء الهيئة بوعودها والتزامها بتطبيق شروط التوريد المتفق عليها</c:v>
                </c:pt>
                <c:pt idx="4">
                  <c:v>وضوح آلية التوريد لتفادي أي تأخير في عملية تسليم البضائع/ الخدمات</c:v>
                </c:pt>
                <c:pt idx="5">
                  <c:v>تبسيط وتسهيل الهيئة لعمليات وإجراءات التوريد لتحسين مستوى الخدمات المقدمة لكم</c:v>
                </c:pt>
                <c:pt idx="6">
                  <c:v>إجراءات الهيئة في دفع المستحقات المالية بحسب طلبات أو عقود التوريد</c:v>
                </c:pt>
              </c:strCache>
            </c:strRef>
          </c:cat>
          <c:val>
            <c:numRef>
              <c:f>Sheet2!$E$10:$E$16</c:f>
              <c:numCache>
                <c:formatCode>0%</c:formatCode>
                <c:ptCount val="7"/>
                <c:pt idx="0">
                  <c:v>0.92380952380952386</c:v>
                </c:pt>
                <c:pt idx="1">
                  <c:v>0.79047619047619044</c:v>
                </c:pt>
                <c:pt idx="2">
                  <c:v>0.8666666666666667</c:v>
                </c:pt>
                <c:pt idx="3">
                  <c:v>0.87619047619047619</c:v>
                </c:pt>
                <c:pt idx="4">
                  <c:v>0.90476190476190477</c:v>
                </c:pt>
                <c:pt idx="5">
                  <c:v>0.84761904761904761</c:v>
                </c:pt>
                <c:pt idx="6">
                  <c:v>0.88571428571428568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overlap val="-27"/>
        <c:axId val="262850880"/>
        <c:axId val="262840000"/>
      </c:barChart>
      <c:catAx>
        <c:axId val="26285088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40000"/>
        <c:crosses val="autoZero"/>
        <c:auto val="1"/>
        <c:lblAlgn val="ctr"/>
        <c:lblOffset val="100"/>
        <c:noMultiLvlLbl val="0"/>
      </c:catAx>
      <c:valAx>
        <c:axId val="262840000"/>
        <c:scaling>
          <c:orientation val="minMax"/>
          <c:max val="1"/>
        </c:scaling>
        <c:delete val="1"/>
        <c:axPos val="r"/>
        <c:numFmt formatCode="0%" sourceLinked="1"/>
        <c:majorTickMark val="none"/>
        <c:minorTickMark val="none"/>
        <c:tickLblPos val="nextTo"/>
        <c:crossAx val="26285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800"/>
              <a:t>كفاءة المعاملات والإجراءات</a:t>
            </a:r>
            <a:endParaRPr lang="en-US" sz="1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Sheet2!$B$17:$B$22</c:f>
              <c:strCache>
                <c:ptCount val="6"/>
                <c:pt idx="0">
                  <c:v>معرفة موظفي الهيئة بطبيعة ومواصفات المنتج/ الخدمة التي يرغبون في شرائها</c:v>
                </c:pt>
                <c:pt idx="1">
                  <c:v>مبادرة موظفي الهيئة واستعدادهم لتقديم النصح والدعم والمساعدة لكم لتوضيح المطلوب توريده</c:v>
                </c:pt>
                <c:pt idx="2">
                  <c:v>سرعة موظفي الهيئة في الرد على استفساراتكم وطلباتكم واحتياجاتكم</c:v>
                </c:pt>
                <c:pt idx="3">
                  <c:v>أدب/ لباقة موظفي الهيئة عند تعاملهم/ تواصلهم معكم</c:v>
                </c:pt>
                <c:pt idx="4">
                  <c:v>نزاهة موظفي الهيئة عند التعامل معكم لإتمام عملية التوريد/ الشراء</c:v>
                </c:pt>
                <c:pt idx="5">
                  <c:v>محافظة موظفي الهيئة على الوثائق وسرية المعلومات والبيانات المقدمة من قبلكم</c:v>
                </c:pt>
              </c:strCache>
            </c:strRef>
          </c:cat>
          <c:val>
            <c:numRef>
              <c:f>Sheet2!$C$17:$C$22</c:f>
              <c:numCache>
                <c:formatCode>0%</c:formatCode>
                <c:ptCount val="6"/>
                <c:pt idx="0">
                  <c:v>0.94</c:v>
                </c:pt>
                <c:pt idx="1">
                  <c:v>0.96</c:v>
                </c:pt>
                <c:pt idx="2">
                  <c:v>0.92</c:v>
                </c:pt>
                <c:pt idx="3">
                  <c:v>0.96</c:v>
                </c:pt>
                <c:pt idx="4">
                  <c:v>0.96</c:v>
                </c:pt>
                <c:pt idx="5">
                  <c:v>0.96</c:v>
                </c:pt>
              </c:numCache>
            </c:numRef>
          </c:val>
        </c:ser>
        <c:ser>
          <c:idx val="1"/>
          <c:order val="1"/>
          <c:tx>
            <c:strRef>
              <c:f>Sheet2!$D$9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Sheet2!$B$17:$B$22</c:f>
              <c:strCache>
                <c:ptCount val="6"/>
                <c:pt idx="0">
                  <c:v>معرفة موظفي الهيئة بطبيعة ومواصفات المنتج/ الخدمة التي يرغبون في شرائها</c:v>
                </c:pt>
                <c:pt idx="1">
                  <c:v>مبادرة موظفي الهيئة واستعدادهم لتقديم النصح والدعم والمساعدة لكم لتوضيح المطلوب توريده</c:v>
                </c:pt>
                <c:pt idx="2">
                  <c:v>سرعة موظفي الهيئة في الرد على استفساراتكم وطلباتكم واحتياجاتكم</c:v>
                </c:pt>
                <c:pt idx="3">
                  <c:v>أدب/ لباقة موظفي الهيئة عند تعاملهم/ تواصلهم معكم</c:v>
                </c:pt>
                <c:pt idx="4">
                  <c:v>نزاهة موظفي الهيئة عند التعامل معكم لإتمام عملية التوريد/ الشراء</c:v>
                </c:pt>
                <c:pt idx="5">
                  <c:v>محافظة موظفي الهيئة على الوثائق وسرية المعلومات والبيانات المقدمة من قبلكم</c:v>
                </c:pt>
              </c:strCache>
            </c:strRef>
          </c:cat>
          <c:val>
            <c:numRef>
              <c:f>Sheet2!$D$17:$D$22</c:f>
              <c:numCache>
                <c:formatCode>0%</c:formatCode>
                <c:ptCount val="6"/>
                <c:pt idx="0">
                  <c:v>0.94666666666666666</c:v>
                </c:pt>
                <c:pt idx="1">
                  <c:v>0.90666666666666662</c:v>
                </c:pt>
                <c:pt idx="2">
                  <c:v>0.92</c:v>
                </c:pt>
                <c:pt idx="3">
                  <c:v>0.97333333333333338</c:v>
                </c:pt>
                <c:pt idx="4">
                  <c:v>0.98666666666666669</c:v>
                </c:pt>
                <c:pt idx="5">
                  <c:v>0.96</c:v>
                </c:pt>
              </c:numCache>
            </c:numRef>
          </c:val>
        </c:ser>
        <c:ser>
          <c:idx val="2"/>
          <c:order val="2"/>
          <c:tx>
            <c:strRef>
              <c:f>Sheet2!$E$9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DBBD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Sheet2!$B$17:$B$22</c:f>
              <c:strCache>
                <c:ptCount val="6"/>
                <c:pt idx="0">
                  <c:v>معرفة موظفي الهيئة بطبيعة ومواصفات المنتج/ الخدمة التي يرغبون في شرائها</c:v>
                </c:pt>
                <c:pt idx="1">
                  <c:v>مبادرة موظفي الهيئة واستعدادهم لتقديم النصح والدعم والمساعدة لكم لتوضيح المطلوب توريده</c:v>
                </c:pt>
                <c:pt idx="2">
                  <c:v>سرعة موظفي الهيئة في الرد على استفساراتكم وطلباتكم واحتياجاتكم</c:v>
                </c:pt>
                <c:pt idx="3">
                  <c:v>أدب/ لباقة موظفي الهيئة عند تعاملهم/ تواصلهم معكم</c:v>
                </c:pt>
                <c:pt idx="4">
                  <c:v>نزاهة موظفي الهيئة عند التعامل معكم لإتمام عملية التوريد/ الشراء</c:v>
                </c:pt>
                <c:pt idx="5">
                  <c:v>محافظة موظفي الهيئة على الوثائق وسرية المعلومات والبيانات المقدمة من قبلكم</c:v>
                </c:pt>
              </c:strCache>
            </c:strRef>
          </c:cat>
          <c:val>
            <c:numRef>
              <c:f>Sheet2!$E$17:$E$22</c:f>
              <c:numCache>
                <c:formatCode>0%</c:formatCode>
                <c:ptCount val="6"/>
                <c:pt idx="0">
                  <c:v>0.87619047619047619</c:v>
                </c:pt>
                <c:pt idx="1">
                  <c:v>0.88571428571428568</c:v>
                </c:pt>
                <c:pt idx="2">
                  <c:v>0.91428571428571426</c:v>
                </c:pt>
                <c:pt idx="3">
                  <c:v>0.91428571428571426</c:v>
                </c:pt>
                <c:pt idx="4">
                  <c:v>0.91428571428571426</c:v>
                </c:pt>
                <c:pt idx="5">
                  <c:v>0.87619047619047619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2840544"/>
        <c:axId val="262845440"/>
      </c:barChart>
      <c:catAx>
        <c:axId val="26284054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45440"/>
        <c:crosses val="autoZero"/>
        <c:auto val="1"/>
        <c:lblAlgn val="ctr"/>
        <c:lblOffset val="100"/>
        <c:noMultiLvlLbl val="0"/>
      </c:catAx>
      <c:valAx>
        <c:axId val="262845440"/>
        <c:scaling>
          <c:orientation val="minMax"/>
          <c:max val="1"/>
          <c:min val="0"/>
        </c:scaling>
        <c:delete val="1"/>
        <c:axPos val="r"/>
        <c:numFmt formatCode="0%" sourceLinked="1"/>
        <c:majorTickMark val="none"/>
        <c:minorTickMark val="none"/>
        <c:tickLblPos val="nextTo"/>
        <c:crossAx val="26284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1800"/>
              <a:t>المعلومات المتبادلة</a:t>
            </a:r>
            <a:endParaRPr lang="en-US" sz="1800"/>
          </a:p>
        </c:rich>
      </c:tx>
      <c:layout>
        <c:manualLayout>
          <c:xMode val="edge"/>
          <c:yMode val="edge"/>
          <c:x val="0.45000540373629766"/>
          <c:y val="1.5384615384615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Sheet2!$B$26:$B$33</c:f>
              <c:strCache>
                <c:ptCount val="8"/>
                <c:pt idx="0">
                  <c:v>توضيح الهيئة للمورد أسباب عدم اختياره لتوريد المنتج/ الخدمة</c:v>
                </c:pt>
                <c:pt idx="1">
                  <c:v>سهولة وتنوع مصادر حصولكم على المعلومات من الهيئة ومدى كفاية هذه المعلومات</c:v>
                </c:pt>
                <c:pt idx="2">
                  <c:v>توعية وتعريف المورد بأية تغييرات تحصل على أنظمة وقوانين وإجراءات الهيئة </c:v>
                </c:pt>
                <c:pt idx="3">
                  <c:v>دقة وسرعة وكفاية المعلومات والبيانات التي يرغب المورد في الحصول عليها من الهيئة</c:v>
                </c:pt>
                <c:pt idx="4">
                  <c:v>شفافية ووضوح الطرق والأساليب المتبعة في الهيئة لاختيار المورد</c:v>
                </c:pt>
                <c:pt idx="5">
                  <c:v>تقديم الهيئة معلومات لكم عن مستحقاتكم المالية وتلقي إجابات عن أسباب تأخير الدفعات</c:v>
                </c:pt>
                <c:pt idx="6">
                  <c:v> مساهمة المعلومات التي تقدمها الهيئة في تسريع إنجازكم لعملياتكم وإجراءات</c:v>
                </c:pt>
                <c:pt idx="7">
                  <c:v>كفاءة المعاملات المتبادلة معكم عبر القنوات الإلكترونية الخاصة بالهيئة</c:v>
                </c:pt>
              </c:strCache>
            </c:strRef>
          </c:cat>
          <c:val>
            <c:numRef>
              <c:f>Sheet2!$C$26:$C$33</c:f>
              <c:numCache>
                <c:formatCode>0%</c:formatCode>
                <c:ptCount val="8"/>
                <c:pt idx="0">
                  <c:v>0.88888888888888884</c:v>
                </c:pt>
                <c:pt idx="1">
                  <c:v>0.9</c:v>
                </c:pt>
                <c:pt idx="2">
                  <c:v>0</c:v>
                </c:pt>
                <c:pt idx="3">
                  <c:v>0.9</c:v>
                </c:pt>
                <c:pt idx="4">
                  <c:v>0.9</c:v>
                </c:pt>
                <c:pt idx="5">
                  <c:v>0.91111111111111109</c:v>
                </c:pt>
                <c:pt idx="6">
                  <c:v>0.92</c:v>
                </c:pt>
                <c:pt idx="7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Sheet2!$D$25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AFAFA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Sheet2!$B$26:$B$33</c:f>
              <c:strCache>
                <c:ptCount val="8"/>
                <c:pt idx="0">
                  <c:v>توضيح الهيئة للمورد أسباب عدم اختياره لتوريد المنتج/ الخدمة</c:v>
                </c:pt>
                <c:pt idx="1">
                  <c:v>سهولة وتنوع مصادر حصولكم على المعلومات من الهيئة ومدى كفاية هذه المعلومات</c:v>
                </c:pt>
                <c:pt idx="2">
                  <c:v>توعية وتعريف المورد بأية تغييرات تحصل على أنظمة وقوانين وإجراءات الهيئة </c:v>
                </c:pt>
                <c:pt idx="3">
                  <c:v>دقة وسرعة وكفاية المعلومات والبيانات التي يرغب المورد في الحصول عليها من الهيئة</c:v>
                </c:pt>
                <c:pt idx="4">
                  <c:v>شفافية ووضوح الطرق والأساليب المتبعة في الهيئة لاختيار المورد</c:v>
                </c:pt>
                <c:pt idx="5">
                  <c:v>تقديم الهيئة معلومات لكم عن مستحقاتكم المالية وتلقي إجابات عن أسباب تأخير الدفعات</c:v>
                </c:pt>
                <c:pt idx="6">
                  <c:v> مساهمة المعلومات التي تقدمها الهيئة في تسريع إنجازكم لعملياتكم وإجراءات</c:v>
                </c:pt>
                <c:pt idx="7">
                  <c:v>كفاءة المعاملات المتبادلة معكم عبر القنوات الإلكترونية الخاصة بالهيئة</c:v>
                </c:pt>
              </c:strCache>
            </c:strRef>
          </c:cat>
          <c:val>
            <c:numRef>
              <c:f>Sheet2!$D$26:$D$33</c:f>
              <c:numCache>
                <c:formatCode>0%</c:formatCode>
                <c:ptCount val="8"/>
                <c:pt idx="0">
                  <c:v>0.85333333333333339</c:v>
                </c:pt>
                <c:pt idx="1">
                  <c:v>0.88</c:v>
                </c:pt>
                <c:pt idx="2">
                  <c:v>0.92</c:v>
                </c:pt>
                <c:pt idx="3">
                  <c:v>0.90666666666666662</c:v>
                </c:pt>
                <c:pt idx="4">
                  <c:v>0.86</c:v>
                </c:pt>
                <c:pt idx="5">
                  <c:v>0.96</c:v>
                </c:pt>
                <c:pt idx="6">
                  <c:v>0.94666666666666666</c:v>
                </c:pt>
                <c:pt idx="7">
                  <c:v>0.93333333333333335</c:v>
                </c:pt>
              </c:numCache>
            </c:numRef>
          </c:val>
        </c:ser>
        <c:ser>
          <c:idx val="2"/>
          <c:order val="2"/>
          <c:tx>
            <c:strRef>
              <c:f>Sheet2!$E$25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DBBD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Sheet2!$B$26:$B$33</c:f>
              <c:strCache>
                <c:ptCount val="8"/>
                <c:pt idx="0">
                  <c:v>توضيح الهيئة للمورد أسباب عدم اختياره لتوريد المنتج/ الخدمة</c:v>
                </c:pt>
                <c:pt idx="1">
                  <c:v>سهولة وتنوع مصادر حصولكم على المعلومات من الهيئة ومدى كفاية هذه المعلومات</c:v>
                </c:pt>
                <c:pt idx="2">
                  <c:v>توعية وتعريف المورد بأية تغييرات تحصل على أنظمة وقوانين وإجراءات الهيئة </c:v>
                </c:pt>
                <c:pt idx="3">
                  <c:v>دقة وسرعة وكفاية المعلومات والبيانات التي يرغب المورد في الحصول عليها من الهيئة</c:v>
                </c:pt>
                <c:pt idx="4">
                  <c:v>شفافية ووضوح الطرق والأساليب المتبعة في الهيئة لاختيار المورد</c:v>
                </c:pt>
                <c:pt idx="5">
                  <c:v>تقديم الهيئة معلومات لكم عن مستحقاتكم المالية وتلقي إجابات عن أسباب تأخير الدفعات</c:v>
                </c:pt>
                <c:pt idx="6">
                  <c:v> مساهمة المعلومات التي تقدمها الهيئة في تسريع إنجازكم لعملياتكم وإجراءات</c:v>
                </c:pt>
                <c:pt idx="7">
                  <c:v>كفاءة المعاملات المتبادلة معكم عبر القنوات الإلكترونية الخاصة بالهيئة</c:v>
                </c:pt>
              </c:strCache>
            </c:strRef>
          </c:cat>
          <c:val>
            <c:numRef>
              <c:f>Sheet2!$E$26:$E$33</c:f>
              <c:numCache>
                <c:formatCode>0%</c:formatCode>
                <c:ptCount val="8"/>
                <c:pt idx="0">
                  <c:v>0.8</c:v>
                </c:pt>
                <c:pt idx="1">
                  <c:v>0.89523809523809528</c:v>
                </c:pt>
                <c:pt idx="2">
                  <c:v>0.93333333333333335</c:v>
                </c:pt>
                <c:pt idx="3">
                  <c:v>0.91428571428571426</c:v>
                </c:pt>
                <c:pt idx="4">
                  <c:v>0.87619047619047619</c:v>
                </c:pt>
                <c:pt idx="5">
                  <c:v>0.81904761904761902</c:v>
                </c:pt>
                <c:pt idx="6">
                  <c:v>0.88571428571428568</c:v>
                </c:pt>
                <c:pt idx="7">
                  <c:v>0.87619047619047619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-27"/>
        <c:axId val="262842176"/>
        <c:axId val="262842720"/>
      </c:barChart>
      <c:catAx>
        <c:axId val="26284217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42720"/>
        <c:crosses val="autoZero"/>
        <c:auto val="1"/>
        <c:lblAlgn val="ctr"/>
        <c:lblOffset val="100"/>
        <c:noMultiLvlLbl val="0"/>
      </c:catAx>
      <c:valAx>
        <c:axId val="262842720"/>
        <c:scaling>
          <c:orientation val="minMax"/>
          <c:max val="1"/>
        </c:scaling>
        <c:delete val="1"/>
        <c:axPos val="r"/>
        <c:numFmt formatCode="0%" sourceLinked="1"/>
        <c:majorTickMark val="none"/>
        <c:minorTickMark val="none"/>
        <c:tickLblPos val="nextTo"/>
        <c:crossAx val="26284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AE" sz="2000"/>
              <a:t>ما هو تكرار تعاملكم مع الهيئة ؟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B68A3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Sakkal Majalla" panose="02000000000000000000" pitchFamily="2" charset="-78"/>
                    <a:ea typeface="+mn-ea"/>
                    <a:cs typeface="Sakkal Majalla" panose="020000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Sheet1!$A$220:$A$225</c:f>
              <c:strCache>
                <c:ptCount val="6"/>
                <c:pt idx="0">
                  <c:v>مرة أو أكثر في الشهر</c:v>
                </c:pt>
                <c:pt idx="1">
                  <c:v>مرة أو أكثر في الأسبوع</c:v>
                </c:pt>
                <c:pt idx="2">
                  <c:v>مرة كل شهرين</c:v>
                </c:pt>
                <c:pt idx="3">
                  <c:v>مرة كل 6 شهور</c:v>
                </c:pt>
                <c:pt idx="4">
                  <c:v>خلال تنفيذ المشاريع الخاصة بالهيئة</c:v>
                </c:pt>
                <c:pt idx="5">
                  <c:v>مرة كل ثلاثة أشهر</c:v>
                </c:pt>
              </c:strCache>
            </c:strRef>
          </c:cat>
          <c:val>
            <c:numRef>
              <c:f>Sheet1!$B$220:$B$225</c:f>
              <c:numCache>
                <c:formatCode>General</c:formatCode>
                <c:ptCount val="6"/>
                <c:pt idx="0">
                  <c:v>7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262852512"/>
        <c:axId val="262845984"/>
      </c:barChart>
      <c:catAx>
        <c:axId val="262852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45984"/>
        <c:crosses val="autoZero"/>
        <c:auto val="1"/>
        <c:lblAlgn val="ctr"/>
        <c:lblOffset val="100"/>
        <c:noMultiLvlLbl val="0"/>
      </c:catAx>
      <c:valAx>
        <c:axId val="2628459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6285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 b="1">
          <a:solidFill>
            <a:schemeClr val="tx1"/>
          </a:solidFill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F011-1A44-42A4-9795-97F144430F8C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177A-26E8-409B-96FE-5DD82AEFA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89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8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" y="990600"/>
            <a:ext cx="12070080" cy="0"/>
          </a:xfrm>
          <a:prstGeom prst="line">
            <a:avLst/>
          </a:prstGeom>
          <a:ln>
            <a:solidFill>
              <a:srgbClr val="CFA85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0" y="6626423"/>
            <a:ext cx="7633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April2018</a:t>
            </a: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23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April2018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748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4600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April2018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522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8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April2018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748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0" y="76200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7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04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a745\Desktop\survey\2018\&#1575;&#1604;&#1575;&#1587;&#1578;&#1576;&#1610;&#1575;&#1606;&#1575;&#1578;\&#1575;&#1604;&#1585;&#1576;&#1593;%20&#1575;&#1604;&#1575;&#1608;&#1604;\&#1575;&#1604;&#1588;&#1572;&#1608;&#1606;%20&#1575;&#1604;&#1605;&#1575;&#1604;&#1610;&#1577;\&#1585;&#1590;&#1575;%20&#1575;&#1604;&#1605;&#1608;&#1585;&#1583;&#1610;&#1606;\&#1575;&#1604;&#1578;&#1581;&#1604;&#1610;&#1604;\&#1575;&#1587;&#1578;&#1576;&#1610;&#1575;&#1606;%20&#1585;&#1590;&#1575;%20&#1575;&#1604;&#1605;&#1608;&#1585;&#1583;&#1610;&#1606;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فرعي 2"/>
          <p:cNvSpPr txBox="1">
            <a:spLocks/>
          </p:cNvSpPr>
          <p:nvPr/>
        </p:nvSpPr>
        <p:spPr>
          <a:xfrm>
            <a:off x="5067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2" name="AutoShape 2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نتيجة بحث الصور عن ‪performance management‬‏"/>
          <p:cNvSpPr>
            <a:spLocks noChangeAspect="1" noChangeArrowheads="1"/>
          </p:cNvSpPr>
          <p:nvPr/>
        </p:nvSpPr>
        <p:spPr bwMode="auto">
          <a:xfrm>
            <a:off x="2289175" y="4651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عنوان فرعي 2"/>
          <p:cNvSpPr txBox="1">
            <a:spLocks/>
          </p:cNvSpPr>
          <p:nvPr/>
        </p:nvSpPr>
        <p:spPr>
          <a:xfrm>
            <a:off x="5219700" y="50673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09</a:t>
            </a:r>
            <a:r>
              <a:rPr lang="en-US" sz="1400" b="1" u="sng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/April/2018</a:t>
            </a:r>
            <a:endParaRPr lang="en-US" sz="1400" b="1" u="sng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1949060"/>
            <a:ext cx="736044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“ </a:t>
            </a:r>
            <a:r>
              <a:rPr lang="ar-AE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تقرير نتائج استبيان رضا موردي الهيئة</a:t>
            </a: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” </a:t>
            </a:r>
            <a:endParaRPr lang="en-US" sz="66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37" y="1219200"/>
            <a:ext cx="4029075" cy="3307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مجال عمل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موردي الهيئة </a:t>
            </a:r>
            <a:endParaRPr lang="en-US" sz="28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Shape 241"/>
          <p:cNvSpPr/>
          <p:nvPr/>
        </p:nvSpPr>
        <p:spPr>
          <a:xfrm>
            <a:off x="6179547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تقنية المعلومات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6" name="Shape 242"/>
          <p:cNvSpPr/>
          <p:nvPr/>
        </p:nvSpPr>
        <p:spPr>
          <a:xfrm>
            <a:off x="9262958" y="1776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التدريب والتطوير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8" name="Shape 241"/>
          <p:cNvSpPr/>
          <p:nvPr/>
        </p:nvSpPr>
        <p:spPr>
          <a:xfrm>
            <a:off x="1981200" y="4419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خدمات الترجمة</a:t>
            </a:r>
          </a:p>
        </p:txBody>
      </p:sp>
      <p:sp>
        <p:nvSpPr>
          <p:cNvPr id="9" name="Shape 242"/>
          <p:cNvSpPr/>
          <p:nvPr/>
        </p:nvSpPr>
        <p:spPr>
          <a:xfrm>
            <a:off x="4562558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</a:rPr>
              <a:t>أعمال التجهيزات العامة والديكور والاثاث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11" name="Shape 241"/>
          <p:cNvSpPr/>
          <p:nvPr/>
        </p:nvSpPr>
        <p:spPr>
          <a:xfrm>
            <a:off x="1447800" y="1776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الاستشارات المالية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19" name="Shape 242"/>
          <p:cNvSpPr/>
          <p:nvPr/>
        </p:nvSpPr>
        <p:spPr>
          <a:xfrm>
            <a:off x="7721252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التدريب والاستشارات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0" name="Shape 242"/>
          <p:cNvSpPr/>
          <p:nvPr/>
        </p:nvSpPr>
        <p:spPr>
          <a:xfrm>
            <a:off x="3048000" y="1752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ctr"/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</a:rPr>
              <a:t>ط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باع</a:t>
            </a: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</a:rPr>
              <a:t>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1" name="Shape 241"/>
          <p:cNvSpPr/>
          <p:nvPr/>
        </p:nvSpPr>
        <p:spPr>
          <a:xfrm>
            <a:off x="5212172" y="4443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بحوث و دراسات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2" name="Shape 242"/>
          <p:cNvSpPr/>
          <p:nvPr/>
        </p:nvSpPr>
        <p:spPr>
          <a:xfrm>
            <a:off x="8295583" y="4443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ctr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وكالة </a:t>
            </a:r>
            <a:r>
              <a:rPr lang="ar-AE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اعلان</a:t>
            </a:r>
            <a:endParaRPr lang="ar-AE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Shape 242"/>
          <p:cNvSpPr/>
          <p:nvPr/>
        </p:nvSpPr>
        <p:spPr>
          <a:xfrm>
            <a:off x="3595183" y="4443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الصيانة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6" name="Shape 242"/>
          <p:cNvSpPr/>
          <p:nvPr/>
        </p:nvSpPr>
        <p:spPr>
          <a:xfrm>
            <a:off x="6753877" y="4443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DBBD8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تطوير مواقع و أنظمة إلكترونية</a:t>
            </a:r>
          </a:p>
        </p:txBody>
      </p:sp>
    </p:spTree>
    <p:extLst>
      <p:ext uri="{BB962C8B-B14F-4D97-AF65-F5344CB8AC3E}">
        <p14:creationId xmlns:p14="http://schemas.microsoft.com/office/powerpoint/2010/main" val="21177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تكرار تعامل</a:t>
            </a:r>
            <a:r>
              <a:rPr lang="en-US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الموردين مع الهيئة</a:t>
            </a:r>
            <a:endParaRPr lang="en-US" sz="2800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236517"/>
              </p:ext>
            </p:extLst>
          </p:nvPr>
        </p:nvGraphicFramePr>
        <p:xfrm>
          <a:off x="1295400" y="1828800"/>
          <a:ext cx="9943732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9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646509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6547108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429944" y="1591812"/>
            <a:ext cx="4853141" cy="3344366"/>
            <a:chOff x="-429944" y="1406870"/>
            <a:chExt cx="4392344" cy="3356709"/>
          </a:xfrm>
        </p:grpSpPr>
        <p:grpSp>
          <p:nvGrpSpPr>
            <p:cNvPr id="50" name="Shape 485"/>
            <p:cNvGrpSpPr/>
            <p:nvPr/>
          </p:nvGrpSpPr>
          <p:grpSpPr>
            <a:xfrm rot="-3604745">
              <a:off x="919971" y="2245399"/>
              <a:ext cx="1503255" cy="1500689"/>
              <a:chOff x="2417597" y="1836205"/>
              <a:chExt cx="1913617" cy="1910350"/>
            </a:xfrm>
            <a:solidFill>
              <a:srgbClr val="C00000"/>
            </a:solidFill>
          </p:grpSpPr>
          <p:sp>
            <p:nvSpPr>
              <p:cNvPr id="51" name="Shape 486"/>
              <p:cNvSpPr/>
              <p:nvPr/>
            </p:nvSpPr>
            <p:spPr>
              <a:xfrm>
                <a:off x="2420864" y="1836205"/>
                <a:ext cx="1910350" cy="1910350"/>
              </a:xfrm>
              <a:prstGeom prst="blockArc">
                <a:avLst>
                  <a:gd name="adj1" fmla="val 10800000"/>
                  <a:gd name="adj2" fmla="val 21522627"/>
                  <a:gd name="adj3" fmla="val 20545"/>
                </a:avLst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Shape 487"/>
              <p:cNvSpPr/>
              <p:nvPr/>
            </p:nvSpPr>
            <p:spPr>
              <a:xfrm>
                <a:off x="242086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Shape 488"/>
              <p:cNvSpPr/>
              <p:nvPr/>
            </p:nvSpPr>
            <p:spPr>
              <a:xfrm>
                <a:off x="393521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Shape 489"/>
              <p:cNvSpPr/>
              <p:nvPr/>
            </p:nvSpPr>
            <p:spPr>
              <a:xfrm>
                <a:off x="2417597" y="3475287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Shape 490"/>
              <p:cNvSpPr/>
              <p:nvPr/>
            </p:nvSpPr>
            <p:spPr>
              <a:xfrm>
                <a:off x="3931941" y="3475282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" name="Shape 491"/>
            <p:cNvGrpSpPr/>
            <p:nvPr/>
          </p:nvGrpSpPr>
          <p:grpSpPr>
            <a:xfrm>
              <a:off x="2104847" y="2715063"/>
              <a:ext cx="1857553" cy="2048516"/>
              <a:chOff x="2105004" y="1916581"/>
              <a:chExt cx="1857553" cy="2048516"/>
            </a:xfrm>
          </p:grpSpPr>
          <p:sp>
            <p:nvSpPr>
              <p:cNvPr id="57" name="Shape 492"/>
              <p:cNvSpPr/>
              <p:nvPr/>
            </p:nvSpPr>
            <p:spPr>
              <a:xfrm rot="-904745">
                <a:off x="2591703" y="2950484"/>
                <a:ext cx="263475" cy="24663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8392" y="109921"/>
                    </a:moveTo>
                    <a:cubicBezTo>
                      <a:pt x="58392" y="109945"/>
                      <a:pt x="61607" y="110494"/>
                      <a:pt x="61607" y="109921"/>
                    </a:cubicBezTo>
                    <a:lnTo>
                      <a:pt x="61607" y="109851"/>
                    </a:lnTo>
                    <a:cubicBezTo>
                      <a:pt x="80929" y="103093"/>
                      <a:pt x="90538" y="98937"/>
                      <a:pt x="110790" y="107213"/>
                    </a:cubicBezTo>
                    <a:lnTo>
                      <a:pt x="111142" y="20850"/>
                    </a:lnTo>
                    <a:lnTo>
                      <a:pt x="105743" y="20850"/>
                    </a:lnTo>
                    <a:cubicBezTo>
                      <a:pt x="105821" y="46504"/>
                      <a:pt x="105899" y="72157"/>
                      <a:pt x="105976" y="97811"/>
                    </a:cubicBezTo>
                    <a:cubicBezTo>
                      <a:pt x="91995" y="91718"/>
                      <a:pt x="76016" y="96522"/>
                      <a:pt x="61607" y="109411"/>
                    </a:cubicBezTo>
                    <a:lnTo>
                      <a:pt x="61607" y="20850"/>
                    </a:lnTo>
                    <a:lnTo>
                      <a:pt x="61607" y="17030"/>
                    </a:lnTo>
                    <a:lnTo>
                      <a:pt x="61607" y="15907"/>
                    </a:lnTo>
                    <a:cubicBezTo>
                      <a:pt x="70238" y="5918"/>
                      <a:pt x="78364" y="83"/>
                      <a:pt x="89113" y="0"/>
                    </a:cubicBezTo>
                    <a:cubicBezTo>
                      <a:pt x="93999" y="-36"/>
                      <a:pt x="99427" y="1114"/>
                      <a:pt x="105691" y="3604"/>
                    </a:cubicBezTo>
                    <a:cubicBezTo>
                      <a:pt x="105705" y="8079"/>
                      <a:pt x="105718" y="12555"/>
                      <a:pt x="105732" y="17030"/>
                    </a:cubicBezTo>
                    <a:lnTo>
                      <a:pt x="115580" y="16954"/>
                    </a:lnTo>
                    <a:lnTo>
                      <a:pt x="115580" y="29213"/>
                    </a:lnTo>
                    <a:lnTo>
                      <a:pt x="120000" y="29213"/>
                    </a:lnTo>
                    <a:lnTo>
                      <a:pt x="120000" y="120000"/>
                    </a:lnTo>
                    <a:lnTo>
                      <a:pt x="0" y="120000"/>
                    </a:lnTo>
                    <a:lnTo>
                      <a:pt x="0" y="29213"/>
                    </a:lnTo>
                    <a:lnTo>
                      <a:pt x="3795" y="29213"/>
                    </a:lnTo>
                    <a:lnTo>
                      <a:pt x="3795" y="16954"/>
                    </a:lnTo>
                    <a:lnTo>
                      <a:pt x="14267" y="17030"/>
                    </a:lnTo>
                    <a:cubicBezTo>
                      <a:pt x="14281" y="12555"/>
                      <a:pt x="14294" y="8079"/>
                      <a:pt x="14308" y="3604"/>
                    </a:cubicBezTo>
                    <a:cubicBezTo>
                      <a:pt x="20572" y="1114"/>
                      <a:pt x="26000" y="-36"/>
                      <a:pt x="30886" y="0"/>
                    </a:cubicBezTo>
                    <a:cubicBezTo>
                      <a:pt x="41635" y="83"/>
                      <a:pt x="49761" y="5918"/>
                      <a:pt x="58392" y="15907"/>
                    </a:cubicBezTo>
                    <a:lnTo>
                      <a:pt x="58392" y="17030"/>
                    </a:lnTo>
                    <a:lnTo>
                      <a:pt x="58392" y="20850"/>
                    </a:lnTo>
                    <a:lnTo>
                      <a:pt x="58392" y="109411"/>
                    </a:lnTo>
                    <a:cubicBezTo>
                      <a:pt x="43983" y="96522"/>
                      <a:pt x="28004" y="91718"/>
                      <a:pt x="14023" y="97811"/>
                    </a:cubicBezTo>
                    <a:lnTo>
                      <a:pt x="14256" y="20850"/>
                    </a:lnTo>
                    <a:lnTo>
                      <a:pt x="8857" y="20850"/>
                    </a:lnTo>
                    <a:lnTo>
                      <a:pt x="8504" y="106459"/>
                    </a:lnTo>
                    <a:cubicBezTo>
                      <a:pt x="28638" y="97578"/>
                      <a:pt x="40064" y="103903"/>
                      <a:pt x="58392" y="109851"/>
                    </a:cubicBezTo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Shape 493"/>
              <p:cNvSpPr/>
              <p:nvPr/>
            </p:nvSpPr>
            <p:spPr>
              <a:xfrm rot="-904745">
                <a:off x="3090690" y="2813822"/>
                <a:ext cx="312594" cy="18387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9325" y="0"/>
                    </a:moveTo>
                    <a:cubicBezTo>
                      <a:pt x="57674" y="0"/>
                      <a:pt x="65058" y="7019"/>
                      <a:pt x="69179" y="18219"/>
                    </a:cubicBezTo>
                    <a:cubicBezTo>
                      <a:pt x="71776" y="14188"/>
                      <a:pt x="75252" y="11987"/>
                      <a:pt x="79031" y="11987"/>
                    </a:cubicBezTo>
                    <a:cubicBezTo>
                      <a:pt x="87238" y="11987"/>
                      <a:pt x="94019" y="22369"/>
                      <a:pt x="94791" y="35895"/>
                    </a:cubicBezTo>
                    <a:cubicBezTo>
                      <a:pt x="94933" y="35750"/>
                      <a:pt x="95076" y="35747"/>
                      <a:pt x="95220" y="35747"/>
                    </a:cubicBezTo>
                    <a:cubicBezTo>
                      <a:pt x="108905" y="35747"/>
                      <a:pt x="120000" y="54608"/>
                      <a:pt x="120000" y="77873"/>
                    </a:cubicBezTo>
                    <a:cubicBezTo>
                      <a:pt x="120000" y="99840"/>
                      <a:pt x="110109" y="117880"/>
                      <a:pt x="97485" y="119805"/>
                    </a:cubicBezTo>
                    <a:lnTo>
                      <a:pt x="97485" y="120000"/>
                    </a:lnTo>
                    <a:lnTo>
                      <a:pt x="95220" y="120000"/>
                    </a:lnTo>
                    <a:lnTo>
                      <a:pt x="27654" y="120000"/>
                    </a:lnTo>
                    <a:lnTo>
                      <a:pt x="27654" y="119685"/>
                    </a:lnTo>
                    <a:cubicBezTo>
                      <a:pt x="26712" y="119904"/>
                      <a:pt x="25752" y="120000"/>
                      <a:pt x="24779" y="120000"/>
                    </a:cubicBezTo>
                    <a:cubicBezTo>
                      <a:pt x="11094" y="120000"/>
                      <a:pt x="0" y="101139"/>
                      <a:pt x="0" y="77873"/>
                    </a:cubicBezTo>
                    <a:cubicBezTo>
                      <a:pt x="0" y="54608"/>
                      <a:pt x="11094" y="35747"/>
                      <a:pt x="24779" y="35747"/>
                    </a:cubicBezTo>
                    <a:lnTo>
                      <a:pt x="25282" y="35920"/>
                    </a:lnTo>
                    <a:cubicBezTo>
                      <a:pt x="26617" y="15537"/>
                      <a:pt x="36904" y="0"/>
                      <a:pt x="49325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Shape 494"/>
              <p:cNvSpPr/>
              <p:nvPr/>
            </p:nvSpPr>
            <p:spPr>
              <a:xfrm rot="-904745">
                <a:off x="2900986" y="2489509"/>
                <a:ext cx="236061" cy="2353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666" y="100217"/>
                    </a:moveTo>
                    <a:cubicBezTo>
                      <a:pt x="25193" y="100217"/>
                      <a:pt x="24000" y="101415"/>
                      <a:pt x="24000" y="102892"/>
                    </a:cubicBezTo>
                    <a:cubicBezTo>
                      <a:pt x="24000" y="104369"/>
                      <a:pt x="25193" y="105566"/>
                      <a:pt x="26666" y="105566"/>
                    </a:cubicBezTo>
                    <a:lnTo>
                      <a:pt x="93333" y="105566"/>
                    </a:lnTo>
                    <a:cubicBezTo>
                      <a:pt x="94806" y="105566"/>
                      <a:pt x="96000" y="104369"/>
                      <a:pt x="96000" y="102892"/>
                    </a:cubicBezTo>
                    <a:cubicBezTo>
                      <a:pt x="96000" y="101415"/>
                      <a:pt x="94806" y="100217"/>
                      <a:pt x="93333" y="100217"/>
                    </a:cubicBezTo>
                    <a:close/>
                    <a:moveTo>
                      <a:pt x="26666" y="87913"/>
                    </a:moveTo>
                    <a:cubicBezTo>
                      <a:pt x="25193" y="87913"/>
                      <a:pt x="24000" y="89111"/>
                      <a:pt x="24000" y="90588"/>
                    </a:cubicBezTo>
                    <a:cubicBezTo>
                      <a:pt x="24000" y="92065"/>
                      <a:pt x="25193" y="93262"/>
                      <a:pt x="26666" y="93262"/>
                    </a:cubicBezTo>
                    <a:lnTo>
                      <a:pt x="93333" y="93262"/>
                    </a:lnTo>
                    <a:cubicBezTo>
                      <a:pt x="94806" y="93262"/>
                      <a:pt x="96000" y="92065"/>
                      <a:pt x="96000" y="90588"/>
                    </a:cubicBezTo>
                    <a:cubicBezTo>
                      <a:pt x="96000" y="89111"/>
                      <a:pt x="94806" y="87913"/>
                      <a:pt x="93333" y="87913"/>
                    </a:cubicBezTo>
                    <a:close/>
                    <a:moveTo>
                      <a:pt x="26666" y="75609"/>
                    </a:moveTo>
                    <a:cubicBezTo>
                      <a:pt x="25193" y="75609"/>
                      <a:pt x="24000" y="76806"/>
                      <a:pt x="24000" y="78284"/>
                    </a:cubicBezTo>
                    <a:cubicBezTo>
                      <a:pt x="24000" y="79761"/>
                      <a:pt x="25193" y="80958"/>
                      <a:pt x="26666" y="80958"/>
                    </a:cubicBezTo>
                    <a:lnTo>
                      <a:pt x="93333" y="80958"/>
                    </a:lnTo>
                    <a:cubicBezTo>
                      <a:pt x="94806" y="80958"/>
                      <a:pt x="96000" y="79761"/>
                      <a:pt x="96000" y="78284"/>
                    </a:cubicBezTo>
                    <a:cubicBezTo>
                      <a:pt x="96000" y="76806"/>
                      <a:pt x="94806" y="75609"/>
                      <a:pt x="93333" y="75609"/>
                    </a:cubicBezTo>
                    <a:close/>
                    <a:moveTo>
                      <a:pt x="26666" y="63305"/>
                    </a:moveTo>
                    <a:cubicBezTo>
                      <a:pt x="25193" y="63305"/>
                      <a:pt x="24000" y="64502"/>
                      <a:pt x="24000" y="65979"/>
                    </a:cubicBezTo>
                    <a:cubicBezTo>
                      <a:pt x="24000" y="67457"/>
                      <a:pt x="25193" y="68654"/>
                      <a:pt x="26666" y="68654"/>
                    </a:cubicBezTo>
                    <a:lnTo>
                      <a:pt x="93333" y="68654"/>
                    </a:lnTo>
                    <a:cubicBezTo>
                      <a:pt x="94806" y="68654"/>
                      <a:pt x="96000" y="67457"/>
                      <a:pt x="96000" y="65979"/>
                    </a:cubicBezTo>
                    <a:cubicBezTo>
                      <a:pt x="96000" y="64502"/>
                      <a:pt x="94806" y="63305"/>
                      <a:pt x="93333" y="63305"/>
                    </a:cubicBezTo>
                    <a:close/>
                    <a:moveTo>
                      <a:pt x="26666" y="51001"/>
                    </a:moveTo>
                    <a:cubicBezTo>
                      <a:pt x="25193" y="51001"/>
                      <a:pt x="24000" y="52198"/>
                      <a:pt x="24000" y="53675"/>
                    </a:cubicBezTo>
                    <a:cubicBezTo>
                      <a:pt x="24000" y="55152"/>
                      <a:pt x="25193" y="56350"/>
                      <a:pt x="26666" y="56350"/>
                    </a:cubicBezTo>
                    <a:lnTo>
                      <a:pt x="93333" y="56350"/>
                    </a:lnTo>
                    <a:cubicBezTo>
                      <a:pt x="94806" y="56350"/>
                      <a:pt x="96000" y="55152"/>
                      <a:pt x="96000" y="53675"/>
                    </a:cubicBezTo>
                    <a:cubicBezTo>
                      <a:pt x="96000" y="52198"/>
                      <a:pt x="94806" y="51001"/>
                      <a:pt x="93333" y="51001"/>
                    </a:cubicBezTo>
                    <a:close/>
                    <a:moveTo>
                      <a:pt x="26666" y="38697"/>
                    </a:moveTo>
                    <a:cubicBezTo>
                      <a:pt x="25193" y="38697"/>
                      <a:pt x="24000" y="39894"/>
                      <a:pt x="24000" y="41371"/>
                    </a:cubicBezTo>
                    <a:cubicBezTo>
                      <a:pt x="24000" y="42848"/>
                      <a:pt x="25193" y="44046"/>
                      <a:pt x="26666" y="44046"/>
                    </a:cubicBezTo>
                    <a:lnTo>
                      <a:pt x="93333" y="44046"/>
                    </a:lnTo>
                    <a:cubicBezTo>
                      <a:pt x="94806" y="44046"/>
                      <a:pt x="96000" y="42848"/>
                      <a:pt x="96000" y="41371"/>
                    </a:cubicBezTo>
                    <a:cubicBezTo>
                      <a:pt x="96000" y="39894"/>
                      <a:pt x="94806" y="38697"/>
                      <a:pt x="93333" y="38697"/>
                    </a:cubicBezTo>
                    <a:close/>
                    <a:moveTo>
                      <a:pt x="0" y="11366"/>
                    </a:moveTo>
                    <a:lnTo>
                      <a:pt x="6739" y="11366"/>
                    </a:lnTo>
                    <a:lnTo>
                      <a:pt x="6739" y="17459"/>
                    </a:lnTo>
                    <a:cubicBezTo>
                      <a:pt x="6739" y="22260"/>
                      <a:pt x="10619" y="26151"/>
                      <a:pt x="15405" y="26151"/>
                    </a:cubicBezTo>
                    <a:cubicBezTo>
                      <a:pt x="20192" y="26151"/>
                      <a:pt x="24072" y="22260"/>
                      <a:pt x="24072" y="17459"/>
                    </a:cubicBezTo>
                    <a:lnTo>
                      <a:pt x="24072" y="11366"/>
                    </a:lnTo>
                    <a:lnTo>
                      <a:pt x="29716" y="11366"/>
                    </a:lnTo>
                    <a:lnTo>
                      <a:pt x="29716" y="17459"/>
                    </a:lnTo>
                    <a:cubicBezTo>
                      <a:pt x="29716" y="22260"/>
                      <a:pt x="33597" y="26151"/>
                      <a:pt x="38383" y="26151"/>
                    </a:cubicBezTo>
                    <a:cubicBezTo>
                      <a:pt x="43170" y="26151"/>
                      <a:pt x="47050" y="22260"/>
                      <a:pt x="47050" y="17459"/>
                    </a:cubicBezTo>
                    <a:lnTo>
                      <a:pt x="47050" y="11366"/>
                    </a:lnTo>
                    <a:lnTo>
                      <a:pt x="52694" y="11366"/>
                    </a:lnTo>
                    <a:lnTo>
                      <a:pt x="52694" y="17459"/>
                    </a:lnTo>
                    <a:cubicBezTo>
                      <a:pt x="52694" y="22260"/>
                      <a:pt x="56574" y="26151"/>
                      <a:pt x="61361" y="26151"/>
                    </a:cubicBezTo>
                    <a:cubicBezTo>
                      <a:pt x="66147" y="26151"/>
                      <a:pt x="70028" y="22260"/>
                      <a:pt x="70028" y="17459"/>
                    </a:cubicBezTo>
                    <a:lnTo>
                      <a:pt x="70028" y="11366"/>
                    </a:lnTo>
                    <a:lnTo>
                      <a:pt x="75672" y="11366"/>
                    </a:lnTo>
                    <a:lnTo>
                      <a:pt x="75672" y="17459"/>
                    </a:lnTo>
                    <a:cubicBezTo>
                      <a:pt x="75672" y="22260"/>
                      <a:pt x="79552" y="26151"/>
                      <a:pt x="84339" y="26151"/>
                    </a:cubicBezTo>
                    <a:cubicBezTo>
                      <a:pt x="89125" y="26151"/>
                      <a:pt x="93005" y="22260"/>
                      <a:pt x="93005" y="17459"/>
                    </a:cubicBezTo>
                    <a:lnTo>
                      <a:pt x="93005" y="11366"/>
                    </a:lnTo>
                    <a:lnTo>
                      <a:pt x="98650" y="11366"/>
                    </a:lnTo>
                    <a:lnTo>
                      <a:pt x="98650" y="17459"/>
                    </a:lnTo>
                    <a:cubicBezTo>
                      <a:pt x="98650" y="22259"/>
                      <a:pt x="102530" y="26151"/>
                      <a:pt x="107316" y="26151"/>
                    </a:cubicBezTo>
                    <a:cubicBezTo>
                      <a:pt x="112103" y="26151"/>
                      <a:pt x="115983" y="22259"/>
                      <a:pt x="115983" y="17459"/>
                    </a:cubicBezTo>
                    <a:lnTo>
                      <a:pt x="115983" y="11366"/>
                    </a:lnTo>
                    <a:lnTo>
                      <a:pt x="120000" y="11366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  <a:moveTo>
                      <a:pt x="15405" y="0"/>
                    </a:moveTo>
                    <a:cubicBezTo>
                      <a:pt x="17983" y="0"/>
                      <a:pt x="20072" y="2095"/>
                      <a:pt x="20072" y="4680"/>
                    </a:cubicBezTo>
                    <a:lnTo>
                      <a:pt x="20072" y="18051"/>
                    </a:lnTo>
                    <a:cubicBezTo>
                      <a:pt x="20072" y="20636"/>
                      <a:pt x="17983" y="22732"/>
                      <a:pt x="15405" y="22732"/>
                    </a:cubicBezTo>
                    <a:cubicBezTo>
                      <a:pt x="12828" y="22732"/>
                      <a:pt x="10739" y="20636"/>
                      <a:pt x="10739" y="18051"/>
                    </a:cubicBezTo>
                    <a:lnTo>
                      <a:pt x="10739" y="4680"/>
                    </a:lnTo>
                    <a:cubicBezTo>
                      <a:pt x="10739" y="2095"/>
                      <a:pt x="12828" y="0"/>
                      <a:pt x="15405" y="0"/>
                    </a:cubicBezTo>
                    <a:close/>
                    <a:moveTo>
                      <a:pt x="38383" y="0"/>
                    </a:moveTo>
                    <a:cubicBezTo>
                      <a:pt x="40960" y="0"/>
                      <a:pt x="43050" y="2095"/>
                      <a:pt x="43050" y="4680"/>
                    </a:cubicBezTo>
                    <a:lnTo>
                      <a:pt x="43050" y="18051"/>
                    </a:lnTo>
                    <a:cubicBezTo>
                      <a:pt x="43050" y="20636"/>
                      <a:pt x="40960" y="22732"/>
                      <a:pt x="38383" y="22732"/>
                    </a:cubicBezTo>
                    <a:cubicBezTo>
                      <a:pt x="35806" y="22732"/>
                      <a:pt x="33716" y="20636"/>
                      <a:pt x="33716" y="18051"/>
                    </a:cubicBezTo>
                    <a:lnTo>
                      <a:pt x="33716" y="4680"/>
                    </a:lnTo>
                    <a:cubicBezTo>
                      <a:pt x="33716" y="2095"/>
                      <a:pt x="35806" y="0"/>
                      <a:pt x="38383" y="0"/>
                    </a:cubicBezTo>
                    <a:close/>
                    <a:moveTo>
                      <a:pt x="61361" y="0"/>
                    </a:moveTo>
                    <a:cubicBezTo>
                      <a:pt x="63938" y="0"/>
                      <a:pt x="66028" y="2095"/>
                      <a:pt x="66028" y="4680"/>
                    </a:cubicBezTo>
                    <a:lnTo>
                      <a:pt x="66028" y="18051"/>
                    </a:lnTo>
                    <a:cubicBezTo>
                      <a:pt x="66028" y="20636"/>
                      <a:pt x="63938" y="22731"/>
                      <a:pt x="61361" y="22731"/>
                    </a:cubicBezTo>
                    <a:cubicBezTo>
                      <a:pt x="58784" y="22731"/>
                      <a:pt x="56694" y="20636"/>
                      <a:pt x="56694" y="18051"/>
                    </a:cubicBezTo>
                    <a:lnTo>
                      <a:pt x="56694" y="4680"/>
                    </a:lnTo>
                    <a:cubicBezTo>
                      <a:pt x="56694" y="2095"/>
                      <a:pt x="58784" y="0"/>
                      <a:pt x="61361" y="0"/>
                    </a:cubicBezTo>
                    <a:close/>
                    <a:moveTo>
                      <a:pt x="84339" y="0"/>
                    </a:moveTo>
                    <a:cubicBezTo>
                      <a:pt x="86916" y="0"/>
                      <a:pt x="89005" y="2095"/>
                      <a:pt x="89005" y="4680"/>
                    </a:cubicBezTo>
                    <a:lnTo>
                      <a:pt x="89005" y="18051"/>
                    </a:lnTo>
                    <a:cubicBezTo>
                      <a:pt x="89005" y="20636"/>
                      <a:pt x="86916" y="22731"/>
                      <a:pt x="84339" y="22731"/>
                    </a:cubicBezTo>
                    <a:cubicBezTo>
                      <a:pt x="81761" y="22731"/>
                      <a:pt x="79672" y="20636"/>
                      <a:pt x="79672" y="18051"/>
                    </a:cubicBezTo>
                    <a:lnTo>
                      <a:pt x="79672" y="4680"/>
                    </a:lnTo>
                    <a:cubicBezTo>
                      <a:pt x="79672" y="2095"/>
                      <a:pt x="81761" y="0"/>
                      <a:pt x="84339" y="0"/>
                    </a:cubicBezTo>
                    <a:close/>
                    <a:moveTo>
                      <a:pt x="107316" y="0"/>
                    </a:moveTo>
                    <a:cubicBezTo>
                      <a:pt x="109894" y="0"/>
                      <a:pt x="111983" y="2095"/>
                      <a:pt x="111983" y="4680"/>
                    </a:cubicBezTo>
                    <a:lnTo>
                      <a:pt x="111983" y="18051"/>
                    </a:lnTo>
                    <a:cubicBezTo>
                      <a:pt x="111983" y="20636"/>
                      <a:pt x="109894" y="22731"/>
                      <a:pt x="107316" y="22731"/>
                    </a:cubicBezTo>
                    <a:cubicBezTo>
                      <a:pt x="104739" y="22731"/>
                      <a:pt x="102650" y="20636"/>
                      <a:pt x="102650" y="18051"/>
                    </a:cubicBezTo>
                    <a:lnTo>
                      <a:pt x="102650" y="4680"/>
                    </a:lnTo>
                    <a:cubicBezTo>
                      <a:pt x="102650" y="2095"/>
                      <a:pt x="104739" y="0"/>
                      <a:pt x="10731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Shape 495"/>
              <p:cNvSpPr/>
              <p:nvPr/>
            </p:nvSpPr>
            <p:spPr>
              <a:xfrm rot="-904745">
                <a:off x="2136600" y="3653544"/>
                <a:ext cx="279957" cy="27995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2419" y="72135"/>
                    </a:moveTo>
                    <a:lnTo>
                      <a:pt x="31039" y="106364"/>
                    </a:lnTo>
                    <a:cubicBezTo>
                      <a:pt x="48614" y="117343"/>
                      <a:pt x="70886" y="117439"/>
                      <a:pt x="88556" y="106615"/>
                    </a:cubicBezTo>
                    <a:lnTo>
                      <a:pt x="67470" y="72194"/>
                    </a:lnTo>
                    <a:cubicBezTo>
                      <a:pt x="65314" y="73574"/>
                      <a:pt x="62747" y="74346"/>
                      <a:pt x="60000" y="74346"/>
                    </a:cubicBezTo>
                    <a:cubicBezTo>
                      <a:pt x="57208" y="74346"/>
                      <a:pt x="54602" y="73548"/>
                      <a:pt x="52419" y="72135"/>
                    </a:cubicBezTo>
                    <a:close/>
                    <a:moveTo>
                      <a:pt x="60000" y="50036"/>
                    </a:moveTo>
                    <a:cubicBezTo>
                      <a:pt x="54497" y="50036"/>
                      <a:pt x="50036" y="54497"/>
                      <a:pt x="50036" y="60000"/>
                    </a:cubicBezTo>
                    <a:cubicBezTo>
                      <a:pt x="50036" y="65503"/>
                      <a:pt x="54497" y="69964"/>
                      <a:pt x="60000" y="69964"/>
                    </a:cubicBezTo>
                    <a:cubicBezTo>
                      <a:pt x="65503" y="69964"/>
                      <a:pt x="69964" y="65503"/>
                      <a:pt x="69964" y="60000"/>
                    </a:cubicBezTo>
                    <a:cubicBezTo>
                      <a:pt x="69964" y="54497"/>
                      <a:pt x="65503" y="50036"/>
                      <a:pt x="60000" y="50036"/>
                    </a:cubicBezTo>
                    <a:close/>
                    <a:moveTo>
                      <a:pt x="86091" y="11961"/>
                    </a:moveTo>
                    <a:lnTo>
                      <a:pt x="66816" y="47449"/>
                    </a:lnTo>
                    <a:cubicBezTo>
                      <a:pt x="71315" y="49821"/>
                      <a:pt x="74346" y="54556"/>
                      <a:pt x="74346" y="60000"/>
                    </a:cubicBezTo>
                    <a:lnTo>
                      <a:pt x="74296" y="60496"/>
                    </a:lnTo>
                    <a:lnTo>
                      <a:pt x="114633" y="61898"/>
                    </a:lnTo>
                    <a:cubicBezTo>
                      <a:pt x="115353" y="41188"/>
                      <a:pt x="104301" y="21852"/>
                      <a:pt x="86091" y="11961"/>
                    </a:cubicBezTo>
                    <a:close/>
                    <a:moveTo>
                      <a:pt x="34327" y="11736"/>
                    </a:moveTo>
                    <a:cubicBezTo>
                      <a:pt x="16032" y="21468"/>
                      <a:pt x="4812" y="40707"/>
                      <a:pt x="5351" y="61423"/>
                    </a:cubicBezTo>
                    <a:lnTo>
                      <a:pt x="45691" y="60372"/>
                    </a:lnTo>
                    <a:cubicBezTo>
                      <a:pt x="45655" y="60249"/>
                      <a:pt x="45653" y="60124"/>
                      <a:pt x="45653" y="60000"/>
                    </a:cubicBezTo>
                    <a:cubicBezTo>
                      <a:pt x="45653" y="54512"/>
                      <a:pt x="48734" y="49744"/>
                      <a:pt x="53292" y="47390"/>
                    </a:cubicBezTo>
                    <a:close/>
                    <a:moveTo>
                      <a:pt x="60000" y="0"/>
                    </a:moveTo>
                    <a:cubicBezTo>
                      <a:pt x="93137" y="0"/>
                      <a:pt x="120000" y="26862"/>
                      <a:pt x="120000" y="60000"/>
                    </a:cubicBezTo>
                    <a:cubicBezTo>
                      <a:pt x="120000" y="93137"/>
                      <a:pt x="93137" y="120000"/>
                      <a:pt x="60000" y="120000"/>
                    </a:cubicBezTo>
                    <a:cubicBezTo>
                      <a:pt x="26862" y="120000"/>
                      <a:pt x="0" y="93137"/>
                      <a:pt x="0" y="60000"/>
                    </a:cubicBezTo>
                    <a:cubicBezTo>
                      <a:pt x="0" y="26862"/>
                      <a:pt x="26862" y="0"/>
                      <a:pt x="60000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Shape 496"/>
              <p:cNvSpPr/>
              <p:nvPr/>
            </p:nvSpPr>
            <p:spPr>
              <a:xfrm rot="-904745">
                <a:off x="2813527" y="3225833"/>
                <a:ext cx="310414" cy="31300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5274" y="39473"/>
                    </a:moveTo>
                    <a:cubicBezTo>
                      <a:pt x="53599" y="36371"/>
                      <a:pt x="41599" y="43242"/>
                      <a:pt x="38470" y="54820"/>
                    </a:cubicBezTo>
                    <a:cubicBezTo>
                      <a:pt x="35342" y="66398"/>
                      <a:pt x="42270" y="78299"/>
                      <a:pt x="53945" y="81402"/>
                    </a:cubicBezTo>
                    <a:cubicBezTo>
                      <a:pt x="65620" y="84504"/>
                      <a:pt x="77621" y="77633"/>
                      <a:pt x="80749" y="66055"/>
                    </a:cubicBezTo>
                    <a:cubicBezTo>
                      <a:pt x="83877" y="54477"/>
                      <a:pt x="76949" y="42576"/>
                      <a:pt x="65274" y="39473"/>
                    </a:cubicBezTo>
                    <a:close/>
                    <a:moveTo>
                      <a:pt x="69168" y="25060"/>
                    </a:moveTo>
                    <a:cubicBezTo>
                      <a:pt x="88870" y="30296"/>
                      <a:pt x="100561" y="50379"/>
                      <a:pt x="95282" y="69917"/>
                    </a:cubicBezTo>
                    <a:cubicBezTo>
                      <a:pt x="90003" y="89455"/>
                      <a:pt x="69753" y="101050"/>
                      <a:pt x="50051" y="95815"/>
                    </a:cubicBezTo>
                    <a:cubicBezTo>
                      <a:pt x="30350" y="90579"/>
                      <a:pt x="18658" y="70496"/>
                      <a:pt x="23937" y="50958"/>
                    </a:cubicBezTo>
                    <a:cubicBezTo>
                      <a:pt x="29216" y="31420"/>
                      <a:pt x="49467" y="19825"/>
                      <a:pt x="69168" y="25060"/>
                    </a:cubicBezTo>
                    <a:close/>
                    <a:moveTo>
                      <a:pt x="70584" y="19819"/>
                    </a:moveTo>
                    <a:cubicBezTo>
                      <a:pt x="47964" y="13808"/>
                      <a:pt x="24713" y="27121"/>
                      <a:pt x="18652" y="49554"/>
                    </a:cubicBezTo>
                    <a:cubicBezTo>
                      <a:pt x="12591" y="71987"/>
                      <a:pt x="26015" y="95045"/>
                      <a:pt x="48635" y="101056"/>
                    </a:cubicBezTo>
                    <a:cubicBezTo>
                      <a:pt x="71255" y="107067"/>
                      <a:pt x="94506" y="93754"/>
                      <a:pt x="100567" y="71321"/>
                    </a:cubicBezTo>
                    <a:cubicBezTo>
                      <a:pt x="106628" y="48888"/>
                      <a:pt x="93204" y="25830"/>
                      <a:pt x="70584" y="19819"/>
                    </a:cubicBezTo>
                    <a:close/>
                    <a:moveTo>
                      <a:pt x="120000" y="28418"/>
                    </a:moveTo>
                    <a:lnTo>
                      <a:pt x="119819" y="29085"/>
                    </a:lnTo>
                    <a:lnTo>
                      <a:pt x="119636" y="28804"/>
                    </a:lnTo>
                    <a:close/>
                    <a:moveTo>
                      <a:pt x="84120" y="4683"/>
                    </a:moveTo>
                    <a:lnTo>
                      <a:pt x="83867" y="19572"/>
                    </a:lnTo>
                    <a:lnTo>
                      <a:pt x="83406" y="19449"/>
                    </a:lnTo>
                    <a:cubicBezTo>
                      <a:pt x="87163" y="21546"/>
                      <a:pt x="90559" y="24117"/>
                      <a:pt x="93431" y="27166"/>
                    </a:cubicBezTo>
                    <a:lnTo>
                      <a:pt x="106796" y="23870"/>
                    </a:lnTo>
                    <a:lnTo>
                      <a:pt x="115363" y="39849"/>
                    </a:lnTo>
                    <a:lnTo>
                      <a:pt x="105840" y="48364"/>
                    </a:lnTo>
                    <a:cubicBezTo>
                      <a:pt x="107034" y="52676"/>
                      <a:pt x="107596" y="57191"/>
                      <a:pt x="107394" y="61781"/>
                    </a:cubicBezTo>
                    <a:lnTo>
                      <a:pt x="119289" y="68330"/>
                    </a:lnTo>
                    <a:lnTo>
                      <a:pt x="114566" y="85810"/>
                    </a:lnTo>
                    <a:lnTo>
                      <a:pt x="100132" y="85570"/>
                    </a:lnTo>
                    <a:cubicBezTo>
                      <a:pt x="98307" y="88594"/>
                      <a:pt x="96096" y="91321"/>
                      <a:pt x="93619" y="93756"/>
                    </a:cubicBezTo>
                    <a:lnTo>
                      <a:pt x="98359" y="106025"/>
                    </a:lnTo>
                    <a:lnTo>
                      <a:pt x="83411" y="116405"/>
                    </a:lnTo>
                    <a:lnTo>
                      <a:pt x="72073" y="106643"/>
                    </a:lnTo>
                    <a:lnTo>
                      <a:pt x="73453" y="105685"/>
                    </a:lnTo>
                    <a:cubicBezTo>
                      <a:pt x="69110" y="107079"/>
                      <a:pt x="64517" y="107749"/>
                      <a:pt x="59835" y="107723"/>
                    </a:cubicBezTo>
                    <a:lnTo>
                      <a:pt x="52963" y="119999"/>
                    </a:lnTo>
                    <a:lnTo>
                      <a:pt x="35336" y="115316"/>
                    </a:lnTo>
                    <a:lnTo>
                      <a:pt x="35574" y="101277"/>
                    </a:lnTo>
                    <a:cubicBezTo>
                      <a:pt x="31839" y="99165"/>
                      <a:pt x="28466" y="96583"/>
                      <a:pt x="25614" y="93529"/>
                    </a:cubicBezTo>
                    <a:lnTo>
                      <a:pt x="25843" y="94015"/>
                    </a:lnTo>
                    <a:lnTo>
                      <a:pt x="11102" y="96847"/>
                    </a:lnTo>
                    <a:lnTo>
                      <a:pt x="3390" y="80445"/>
                    </a:lnTo>
                    <a:lnTo>
                      <a:pt x="13359" y="72429"/>
                    </a:lnTo>
                    <a:cubicBezTo>
                      <a:pt x="12295" y="68561"/>
                      <a:pt x="11739" y="64530"/>
                      <a:pt x="11738" y="60428"/>
                    </a:cubicBezTo>
                    <a:lnTo>
                      <a:pt x="0" y="53965"/>
                    </a:lnTo>
                    <a:lnTo>
                      <a:pt x="4723" y="36484"/>
                    </a:lnTo>
                    <a:lnTo>
                      <a:pt x="18174" y="36709"/>
                    </a:lnTo>
                    <a:cubicBezTo>
                      <a:pt x="19999" y="33515"/>
                      <a:pt x="22203" y="30603"/>
                      <a:pt x="24696" y="27997"/>
                    </a:cubicBezTo>
                    <a:lnTo>
                      <a:pt x="20190" y="14215"/>
                    </a:lnTo>
                    <a:lnTo>
                      <a:pt x="35666" y="4625"/>
                    </a:lnTo>
                    <a:lnTo>
                      <a:pt x="46473" y="14962"/>
                    </a:lnTo>
                    <a:lnTo>
                      <a:pt x="46365" y="15030"/>
                    </a:lnTo>
                    <a:cubicBezTo>
                      <a:pt x="50613" y="13704"/>
                      <a:pt x="55098" y="13091"/>
                      <a:pt x="59667" y="13141"/>
                    </a:cubicBezTo>
                    <a:lnTo>
                      <a:pt x="59206" y="13018"/>
                    </a:lnTo>
                    <a:lnTo>
                      <a:pt x="66493" y="0"/>
                    </a:ln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Shape 497"/>
              <p:cNvSpPr/>
              <p:nvPr/>
            </p:nvSpPr>
            <p:spPr>
              <a:xfrm rot="-904745">
                <a:off x="3692543" y="2459667"/>
                <a:ext cx="242587" cy="2429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2570" y="60380"/>
                    </a:moveTo>
                    <a:lnTo>
                      <a:pt x="97429" y="60380"/>
                    </a:lnTo>
                    <a:cubicBezTo>
                      <a:pt x="109894" y="60380"/>
                      <a:pt x="119999" y="70469"/>
                      <a:pt x="119999" y="82915"/>
                    </a:cubicBezTo>
                    <a:lnTo>
                      <a:pt x="119999" y="104032"/>
                    </a:lnTo>
                    <a:lnTo>
                      <a:pt x="120000" y="104032"/>
                    </a:lnTo>
                    <a:lnTo>
                      <a:pt x="120000" y="109220"/>
                    </a:lnTo>
                    <a:lnTo>
                      <a:pt x="119985" y="109220"/>
                    </a:lnTo>
                    <a:lnTo>
                      <a:pt x="119985" y="120000"/>
                    </a:lnTo>
                    <a:lnTo>
                      <a:pt x="14" y="120000"/>
                    </a:lnTo>
                    <a:lnTo>
                      <a:pt x="14" y="109220"/>
                    </a:lnTo>
                    <a:lnTo>
                      <a:pt x="0" y="109220"/>
                    </a:lnTo>
                    <a:lnTo>
                      <a:pt x="0" y="82915"/>
                    </a:lnTo>
                    <a:cubicBezTo>
                      <a:pt x="0" y="70469"/>
                      <a:pt x="10105" y="60380"/>
                      <a:pt x="22570" y="60380"/>
                    </a:cubicBezTo>
                    <a:close/>
                    <a:moveTo>
                      <a:pt x="60000" y="0"/>
                    </a:moveTo>
                    <a:cubicBezTo>
                      <a:pt x="75005" y="0"/>
                      <a:pt x="87170" y="12145"/>
                      <a:pt x="87170" y="27128"/>
                    </a:cubicBezTo>
                    <a:cubicBezTo>
                      <a:pt x="87170" y="42111"/>
                      <a:pt x="75005" y="54257"/>
                      <a:pt x="60000" y="54257"/>
                    </a:cubicBezTo>
                    <a:cubicBezTo>
                      <a:pt x="44994" y="54257"/>
                      <a:pt x="32829" y="42111"/>
                      <a:pt x="32829" y="27128"/>
                    </a:cubicBezTo>
                    <a:cubicBezTo>
                      <a:pt x="32829" y="12145"/>
                      <a:pt x="44994" y="0"/>
                      <a:pt x="6000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Shape 498"/>
              <p:cNvSpPr/>
              <p:nvPr/>
            </p:nvSpPr>
            <p:spPr>
              <a:xfrm rot="-904745">
                <a:off x="2415948" y="3440269"/>
                <a:ext cx="209760" cy="21556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1408" y="43051"/>
                    </a:moveTo>
                    <a:cubicBezTo>
                      <a:pt x="57436" y="41416"/>
                      <a:pt x="53068" y="40512"/>
                      <a:pt x="48484" y="40512"/>
                    </a:cubicBezTo>
                    <a:cubicBezTo>
                      <a:pt x="30146" y="40512"/>
                      <a:pt x="15280" y="54978"/>
                      <a:pt x="15280" y="72822"/>
                    </a:cubicBezTo>
                    <a:cubicBezTo>
                      <a:pt x="15280" y="90666"/>
                      <a:pt x="30146" y="105131"/>
                      <a:pt x="48484" y="105131"/>
                    </a:cubicBezTo>
                    <a:cubicBezTo>
                      <a:pt x="66822" y="105131"/>
                      <a:pt x="81688" y="90666"/>
                      <a:pt x="81688" y="72822"/>
                    </a:cubicBezTo>
                    <a:cubicBezTo>
                      <a:pt x="81688" y="59439"/>
                      <a:pt x="73326" y="47956"/>
                      <a:pt x="61408" y="43051"/>
                    </a:cubicBezTo>
                    <a:close/>
                    <a:moveTo>
                      <a:pt x="119440" y="0"/>
                    </a:moveTo>
                    <a:lnTo>
                      <a:pt x="120000" y="27937"/>
                    </a:lnTo>
                    <a:lnTo>
                      <a:pt x="112682" y="21089"/>
                    </a:lnTo>
                    <a:lnTo>
                      <a:pt x="87612" y="46454"/>
                    </a:lnTo>
                    <a:cubicBezTo>
                      <a:pt x="93782" y="53582"/>
                      <a:pt x="96968" y="62840"/>
                      <a:pt x="96968" y="72822"/>
                    </a:cubicBezTo>
                    <a:cubicBezTo>
                      <a:pt x="96968" y="98877"/>
                      <a:pt x="75261" y="120000"/>
                      <a:pt x="48484" y="120000"/>
                    </a:cubicBezTo>
                    <a:cubicBezTo>
                      <a:pt x="21706" y="120000"/>
                      <a:pt x="0" y="98877"/>
                      <a:pt x="0" y="72822"/>
                    </a:cubicBezTo>
                    <a:cubicBezTo>
                      <a:pt x="0" y="46766"/>
                      <a:pt x="21706" y="25644"/>
                      <a:pt x="48484" y="25644"/>
                    </a:cubicBezTo>
                    <a:cubicBezTo>
                      <a:pt x="57523" y="25644"/>
                      <a:pt x="65984" y="28050"/>
                      <a:pt x="72808" y="32928"/>
                    </a:cubicBezTo>
                    <a:lnTo>
                      <a:pt x="98047" y="7392"/>
                    </a:lnTo>
                    <a:lnTo>
                      <a:pt x="90728" y="54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Shape 499"/>
              <p:cNvSpPr/>
              <p:nvPr/>
            </p:nvSpPr>
            <p:spPr>
              <a:xfrm rot="-904745">
                <a:off x="3596341" y="2824396"/>
                <a:ext cx="219844" cy="22467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6071" y="16701"/>
                    </a:moveTo>
                    <a:cubicBezTo>
                      <a:pt x="82280" y="15133"/>
                      <a:pt x="78113" y="14265"/>
                      <a:pt x="73739" y="14265"/>
                    </a:cubicBezTo>
                    <a:cubicBezTo>
                      <a:pt x="56242" y="14265"/>
                      <a:pt x="42058" y="28144"/>
                      <a:pt x="42058" y="45265"/>
                    </a:cubicBezTo>
                    <a:cubicBezTo>
                      <a:pt x="42058" y="62385"/>
                      <a:pt x="56242" y="76264"/>
                      <a:pt x="73739" y="76264"/>
                    </a:cubicBezTo>
                    <a:cubicBezTo>
                      <a:pt x="91236" y="76264"/>
                      <a:pt x="105420" y="62385"/>
                      <a:pt x="105420" y="45265"/>
                    </a:cubicBezTo>
                    <a:cubicBezTo>
                      <a:pt x="105420" y="32425"/>
                      <a:pt x="97442" y="21407"/>
                      <a:pt x="86071" y="16701"/>
                    </a:cubicBezTo>
                    <a:close/>
                    <a:moveTo>
                      <a:pt x="91746" y="3557"/>
                    </a:moveTo>
                    <a:cubicBezTo>
                      <a:pt x="108349" y="10428"/>
                      <a:pt x="120000" y="26515"/>
                      <a:pt x="120000" y="45265"/>
                    </a:cubicBezTo>
                    <a:cubicBezTo>
                      <a:pt x="120000" y="70264"/>
                      <a:pt x="99288" y="90530"/>
                      <a:pt x="73739" y="90530"/>
                    </a:cubicBezTo>
                    <a:cubicBezTo>
                      <a:pt x="64938" y="90530"/>
                      <a:pt x="56710" y="88125"/>
                      <a:pt x="50126" y="83275"/>
                    </a:cubicBezTo>
                    <a:lnTo>
                      <a:pt x="41433" y="91782"/>
                    </a:lnTo>
                    <a:lnTo>
                      <a:pt x="51465" y="101598"/>
                    </a:lnTo>
                    <a:cubicBezTo>
                      <a:pt x="54943" y="105002"/>
                      <a:pt x="54943" y="110518"/>
                      <a:pt x="51465" y="113921"/>
                    </a:cubicBezTo>
                    <a:cubicBezTo>
                      <a:pt x="47987" y="117325"/>
                      <a:pt x="42349" y="117325"/>
                      <a:pt x="38871" y="113921"/>
                    </a:cubicBezTo>
                    <a:lnTo>
                      <a:pt x="28838" y="104105"/>
                    </a:lnTo>
                    <a:cubicBezTo>
                      <a:pt x="23424" y="109402"/>
                      <a:pt x="18008" y="114701"/>
                      <a:pt x="12594" y="119999"/>
                    </a:cubicBezTo>
                    <a:cubicBezTo>
                      <a:pt x="9116" y="123402"/>
                      <a:pt x="3478" y="123402"/>
                      <a:pt x="0" y="119999"/>
                    </a:cubicBezTo>
                    <a:lnTo>
                      <a:pt x="1" y="119999"/>
                    </a:lnTo>
                    <a:cubicBezTo>
                      <a:pt x="-3477" y="116596"/>
                      <a:pt x="-3477" y="111080"/>
                      <a:pt x="1" y="107676"/>
                    </a:cubicBezTo>
                    <a:lnTo>
                      <a:pt x="16245" y="91782"/>
                    </a:lnTo>
                    <a:cubicBezTo>
                      <a:pt x="12561" y="88177"/>
                      <a:pt x="8877" y="84572"/>
                      <a:pt x="5193" y="80967"/>
                    </a:cubicBezTo>
                    <a:cubicBezTo>
                      <a:pt x="1715" y="77564"/>
                      <a:pt x="1715" y="72047"/>
                      <a:pt x="5193" y="68644"/>
                    </a:cubicBezTo>
                    <a:lnTo>
                      <a:pt x="5193" y="68644"/>
                    </a:lnTo>
                    <a:cubicBezTo>
                      <a:pt x="8671" y="65242"/>
                      <a:pt x="14309" y="65242"/>
                      <a:pt x="17787" y="68644"/>
                    </a:cubicBezTo>
                    <a:lnTo>
                      <a:pt x="28838" y="79458"/>
                    </a:lnTo>
                    <a:lnTo>
                      <a:pt x="37018" y="71454"/>
                    </a:lnTo>
                    <a:cubicBezTo>
                      <a:pt x="30772" y="64451"/>
                      <a:pt x="27478" y="55234"/>
                      <a:pt x="27478" y="45265"/>
                    </a:cubicBezTo>
                    <a:cubicBezTo>
                      <a:pt x="27478" y="20265"/>
                      <a:pt x="48190" y="0"/>
                      <a:pt x="73739" y="0"/>
                    </a:cubicBezTo>
                    <a:cubicBezTo>
                      <a:pt x="80126" y="0"/>
                      <a:pt x="86211" y="1266"/>
                      <a:pt x="91746" y="3557"/>
                    </a:cubicBez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Shape 500"/>
              <p:cNvSpPr/>
              <p:nvPr/>
            </p:nvSpPr>
            <p:spPr>
              <a:xfrm rot="1795255">
                <a:off x="3289052" y="2233473"/>
                <a:ext cx="236845" cy="42461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041" y="0"/>
                    </a:moveTo>
                    <a:cubicBezTo>
                      <a:pt x="68312" y="142"/>
                      <a:pt x="77049" y="3617"/>
                      <a:pt x="77802" y="9249"/>
                    </a:cubicBezTo>
                    <a:cubicBezTo>
                      <a:pt x="79731" y="16341"/>
                      <a:pt x="68983" y="18083"/>
                      <a:pt x="72034" y="26607"/>
                    </a:cubicBezTo>
                    <a:lnTo>
                      <a:pt x="120000" y="26607"/>
                    </a:lnTo>
                    <a:lnTo>
                      <a:pt x="120000" y="53320"/>
                    </a:lnTo>
                    <a:cubicBezTo>
                      <a:pt x="105180" y="54850"/>
                      <a:pt x="101982" y="49006"/>
                      <a:pt x="89415" y="50069"/>
                    </a:cubicBezTo>
                    <a:cubicBezTo>
                      <a:pt x="79319" y="50489"/>
                      <a:pt x="73089" y="55363"/>
                      <a:pt x="72833" y="59977"/>
                    </a:cubicBezTo>
                    <a:cubicBezTo>
                      <a:pt x="73004" y="64029"/>
                      <a:pt x="79442" y="70012"/>
                      <a:pt x="91464" y="70060"/>
                    </a:cubicBezTo>
                    <a:cubicBezTo>
                      <a:pt x="106013" y="69226"/>
                      <a:pt x="103877" y="65247"/>
                      <a:pt x="120000" y="65606"/>
                    </a:cubicBezTo>
                    <a:lnTo>
                      <a:pt x="120000" y="93541"/>
                    </a:lnTo>
                    <a:lnTo>
                      <a:pt x="70059" y="93541"/>
                    </a:lnTo>
                    <a:cubicBezTo>
                      <a:pt x="69329" y="102697"/>
                      <a:pt x="76533" y="101447"/>
                      <a:pt x="78036" y="109608"/>
                    </a:cubicBezTo>
                    <a:cubicBezTo>
                      <a:pt x="77950" y="116314"/>
                      <a:pt x="67224" y="119904"/>
                      <a:pt x="59959" y="120000"/>
                    </a:cubicBezTo>
                    <a:cubicBezTo>
                      <a:pt x="51687" y="119857"/>
                      <a:pt x="42950" y="116382"/>
                      <a:pt x="42197" y="110750"/>
                    </a:cubicBezTo>
                    <a:cubicBezTo>
                      <a:pt x="40279" y="103699"/>
                      <a:pt x="50892" y="101936"/>
                      <a:pt x="47995" y="93541"/>
                    </a:cubicBezTo>
                    <a:lnTo>
                      <a:pt x="0" y="93541"/>
                    </a:lnTo>
                    <a:lnTo>
                      <a:pt x="0" y="66075"/>
                    </a:lnTo>
                    <a:cubicBezTo>
                      <a:pt x="15368" y="64341"/>
                      <a:pt x="18478" y="70364"/>
                      <a:pt x="31219" y="69286"/>
                    </a:cubicBezTo>
                    <a:cubicBezTo>
                      <a:pt x="41315" y="68866"/>
                      <a:pt x="47545" y="63992"/>
                      <a:pt x="47801" y="59379"/>
                    </a:cubicBezTo>
                    <a:cubicBezTo>
                      <a:pt x="47631" y="55326"/>
                      <a:pt x="41193" y="49343"/>
                      <a:pt x="29171" y="49296"/>
                    </a:cubicBezTo>
                    <a:cubicBezTo>
                      <a:pt x="14433" y="50140"/>
                      <a:pt x="16816" y="54212"/>
                      <a:pt x="0" y="53739"/>
                    </a:cubicBezTo>
                    <a:lnTo>
                      <a:pt x="0" y="26607"/>
                    </a:lnTo>
                    <a:lnTo>
                      <a:pt x="49932" y="26607"/>
                    </a:lnTo>
                    <a:cubicBezTo>
                      <a:pt x="50748" y="17288"/>
                      <a:pt x="43474" y="18596"/>
                      <a:pt x="41963" y="10391"/>
                    </a:cubicBezTo>
                    <a:cubicBezTo>
                      <a:pt x="42049" y="3685"/>
                      <a:pt x="52775" y="95"/>
                      <a:pt x="60041" y="0"/>
                    </a:cubicBez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Shape 501"/>
              <p:cNvSpPr/>
              <p:nvPr/>
            </p:nvSpPr>
            <p:spPr>
              <a:xfrm rot="-904745">
                <a:off x="3066699" y="3575905"/>
                <a:ext cx="284380" cy="2454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439" y="26278"/>
                    </a:moveTo>
                    <a:cubicBezTo>
                      <a:pt x="22639" y="26278"/>
                      <a:pt x="20370" y="28908"/>
                      <a:pt x="20370" y="32152"/>
                    </a:cubicBezTo>
                    <a:cubicBezTo>
                      <a:pt x="20370" y="35396"/>
                      <a:pt x="22639" y="38026"/>
                      <a:pt x="25439" y="38026"/>
                    </a:cubicBezTo>
                    <a:cubicBezTo>
                      <a:pt x="28238" y="38026"/>
                      <a:pt x="30508" y="35396"/>
                      <a:pt x="30508" y="32152"/>
                    </a:cubicBezTo>
                    <a:cubicBezTo>
                      <a:pt x="30508" y="28908"/>
                      <a:pt x="28238" y="26278"/>
                      <a:pt x="25439" y="26278"/>
                    </a:cubicBezTo>
                    <a:close/>
                    <a:moveTo>
                      <a:pt x="58796" y="12078"/>
                    </a:moveTo>
                    <a:cubicBezTo>
                      <a:pt x="53039" y="12078"/>
                      <a:pt x="48372" y="17486"/>
                      <a:pt x="48372" y="24157"/>
                    </a:cubicBezTo>
                    <a:cubicBezTo>
                      <a:pt x="48372" y="30828"/>
                      <a:pt x="53039" y="36236"/>
                      <a:pt x="58796" y="36236"/>
                    </a:cubicBezTo>
                    <a:cubicBezTo>
                      <a:pt x="64553" y="36236"/>
                      <a:pt x="69220" y="30828"/>
                      <a:pt x="69220" y="24157"/>
                    </a:cubicBezTo>
                    <a:cubicBezTo>
                      <a:pt x="69220" y="17486"/>
                      <a:pt x="64553" y="12078"/>
                      <a:pt x="58796" y="12078"/>
                    </a:cubicBezTo>
                    <a:close/>
                    <a:moveTo>
                      <a:pt x="58796" y="0"/>
                    </a:moveTo>
                    <a:cubicBezTo>
                      <a:pt x="70310" y="0"/>
                      <a:pt x="79644" y="10815"/>
                      <a:pt x="79644" y="24157"/>
                    </a:cubicBezTo>
                    <a:cubicBezTo>
                      <a:pt x="79644" y="33739"/>
                      <a:pt x="74829" y="42019"/>
                      <a:pt x="67818" y="45846"/>
                    </a:cubicBezTo>
                    <a:lnTo>
                      <a:pt x="82063" y="45846"/>
                    </a:lnTo>
                    <a:cubicBezTo>
                      <a:pt x="87953" y="45846"/>
                      <a:pt x="92729" y="51379"/>
                      <a:pt x="92729" y="58205"/>
                    </a:cubicBezTo>
                    <a:lnTo>
                      <a:pt x="92729" y="63301"/>
                    </a:lnTo>
                    <a:lnTo>
                      <a:pt x="98373" y="63301"/>
                    </a:lnTo>
                    <a:cubicBezTo>
                      <a:pt x="99719" y="63301"/>
                      <a:pt x="100844" y="64392"/>
                      <a:pt x="101072" y="65867"/>
                    </a:cubicBezTo>
                    <a:lnTo>
                      <a:pt x="120000" y="47629"/>
                    </a:lnTo>
                    <a:lnTo>
                      <a:pt x="120000" y="118217"/>
                    </a:lnTo>
                    <a:lnTo>
                      <a:pt x="101072" y="99978"/>
                    </a:lnTo>
                    <a:cubicBezTo>
                      <a:pt x="100844" y="101453"/>
                      <a:pt x="99719" y="102544"/>
                      <a:pt x="98373" y="102544"/>
                    </a:cubicBezTo>
                    <a:lnTo>
                      <a:pt x="92729" y="102544"/>
                    </a:lnTo>
                    <a:lnTo>
                      <a:pt x="92729" y="107640"/>
                    </a:lnTo>
                    <a:cubicBezTo>
                      <a:pt x="92729" y="114466"/>
                      <a:pt x="87953" y="120000"/>
                      <a:pt x="82063" y="120000"/>
                    </a:cubicBezTo>
                    <a:lnTo>
                      <a:pt x="10665" y="120000"/>
                    </a:lnTo>
                    <a:cubicBezTo>
                      <a:pt x="4775" y="120000"/>
                      <a:pt x="0" y="114466"/>
                      <a:pt x="0" y="107640"/>
                    </a:cubicBezTo>
                    <a:lnTo>
                      <a:pt x="0" y="58205"/>
                    </a:lnTo>
                    <a:cubicBezTo>
                      <a:pt x="0" y="51379"/>
                      <a:pt x="4775" y="45846"/>
                      <a:pt x="10665" y="45846"/>
                    </a:cubicBezTo>
                    <a:lnTo>
                      <a:pt x="20167" y="45846"/>
                    </a:lnTo>
                    <a:cubicBezTo>
                      <a:pt x="15632" y="43527"/>
                      <a:pt x="12479" y="38266"/>
                      <a:pt x="12479" y="32152"/>
                    </a:cubicBezTo>
                    <a:cubicBezTo>
                      <a:pt x="12479" y="23858"/>
                      <a:pt x="18281" y="17135"/>
                      <a:pt x="25439" y="17135"/>
                    </a:cubicBezTo>
                    <a:cubicBezTo>
                      <a:pt x="32597" y="17135"/>
                      <a:pt x="38399" y="23858"/>
                      <a:pt x="38399" y="32152"/>
                    </a:cubicBezTo>
                    <a:cubicBezTo>
                      <a:pt x="38399" y="38266"/>
                      <a:pt x="35246" y="43527"/>
                      <a:pt x="30711" y="45846"/>
                    </a:cubicBezTo>
                    <a:lnTo>
                      <a:pt x="49774" y="45846"/>
                    </a:lnTo>
                    <a:cubicBezTo>
                      <a:pt x="42762" y="42019"/>
                      <a:pt x="37948" y="33739"/>
                      <a:pt x="37948" y="24157"/>
                    </a:cubicBezTo>
                    <a:cubicBezTo>
                      <a:pt x="37948" y="10815"/>
                      <a:pt x="47282" y="0"/>
                      <a:pt x="5879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Shape 502"/>
              <p:cNvSpPr/>
              <p:nvPr/>
            </p:nvSpPr>
            <p:spPr>
              <a:xfrm rot="1795255">
                <a:off x="3308926" y="3001967"/>
                <a:ext cx="105549" cy="42315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145" y="108615"/>
                    </a:moveTo>
                    <a:lnTo>
                      <a:pt x="87853" y="108615"/>
                    </a:lnTo>
                    <a:lnTo>
                      <a:pt x="59999" y="120000"/>
                    </a:lnTo>
                    <a:close/>
                    <a:moveTo>
                      <a:pt x="4936" y="85089"/>
                    </a:moveTo>
                    <a:cubicBezTo>
                      <a:pt x="17830" y="84991"/>
                      <a:pt x="28554" y="83488"/>
                      <a:pt x="31934" y="81452"/>
                    </a:cubicBezTo>
                    <a:cubicBezTo>
                      <a:pt x="35290" y="83578"/>
                      <a:pt x="46771" y="85117"/>
                      <a:pt x="60364" y="85117"/>
                    </a:cubicBezTo>
                    <a:cubicBezTo>
                      <a:pt x="73958" y="85117"/>
                      <a:pt x="85439" y="83578"/>
                      <a:pt x="88795" y="81452"/>
                    </a:cubicBezTo>
                    <a:cubicBezTo>
                      <a:pt x="92107" y="83449"/>
                      <a:pt x="102492" y="84934"/>
                      <a:pt x="115063" y="85077"/>
                    </a:cubicBezTo>
                    <a:lnTo>
                      <a:pt x="89988" y="105672"/>
                    </a:lnTo>
                    <a:lnTo>
                      <a:pt x="29995" y="105672"/>
                    </a:lnTo>
                    <a:close/>
                    <a:moveTo>
                      <a:pt x="93725" y="16312"/>
                    </a:moveTo>
                    <a:lnTo>
                      <a:pt x="119999" y="16312"/>
                    </a:lnTo>
                    <a:lnTo>
                      <a:pt x="119999" y="82020"/>
                    </a:lnTo>
                    <a:cubicBezTo>
                      <a:pt x="119266" y="82070"/>
                      <a:pt x="118512" y="82079"/>
                      <a:pt x="117749" y="82079"/>
                    </a:cubicBezTo>
                    <a:cubicBezTo>
                      <a:pt x="104481" y="82079"/>
                      <a:pt x="93725" y="79273"/>
                      <a:pt x="93725" y="75812"/>
                    </a:cubicBezTo>
                    <a:close/>
                    <a:moveTo>
                      <a:pt x="35976" y="16312"/>
                    </a:moveTo>
                    <a:lnTo>
                      <a:pt x="84023" y="16312"/>
                    </a:lnTo>
                    <a:lnTo>
                      <a:pt x="84023" y="76087"/>
                    </a:lnTo>
                    <a:cubicBezTo>
                      <a:pt x="84023" y="79397"/>
                      <a:pt x="73268" y="82079"/>
                      <a:pt x="60000" y="82079"/>
                    </a:cubicBezTo>
                    <a:cubicBezTo>
                      <a:pt x="46731" y="82079"/>
                      <a:pt x="35976" y="79397"/>
                      <a:pt x="35976" y="76087"/>
                    </a:cubicBezTo>
                    <a:close/>
                    <a:moveTo>
                      <a:pt x="0" y="16312"/>
                    </a:moveTo>
                    <a:lnTo>
                      <a:pt x="26273" y="16312"/>
                    </a:lnTo>
                    <a:lnTo>
                      <a:pt x="26273" y="75812"/>
                    </a:lnTo>
                    <a:cubicBezTo>
                      <a:pt x="26273" y="79273"/>
                      <a:pt x="15518" y="82079"/>
                      <a:pt x="2250" y="82079"/>
                    </a:cubicBezTo>
                    <a:cubicBezTo>
                      <a:pt x="1487" y="82079"/>
                      <a:pt x="733" y="82070"/>
                      <a:pt x="0" y="82020"/>
                    </a:cubicBezTo>
                    <a:close/>
                    <a:moveTo>
                      <a:pt x="8336" y="2079"/>
                    </a:moveTo>
                    <a:cubicBezTo>
                      <a:pt x="13486" y="794"/>
                      <a:pt x="20602" y="0"/>
                      <a:pt x="28461" y="0"/>
                    </a:cubicBezTo>
                    <a:lnTo>
                      <a:pt x="91538" y="0"/>
                    </a:lnTo>
                    <a:cubicBezTo>
                      <a:pt x="107257" y="0"/>
                      <a:pt x="120000" y="3178"/>
                      <a:pt x="120000" y="7099"/>
                    </a:cubicBezTo>
                    <a:cubicBezTo>
                      <a:pt x="120000" y="9465"/>
                      <a:pt x="119999" y="11832"/>
                      <a:pt x="119999" y="14198"/>
                    </a:cubicBezTo>
                    <a:lnTo>
                      <a:pt x="0" y="14198"/>
                    </a:lnTo>
                    <a:lnTo>
                      <a:pt x="0" y="7099"/>
                    </a:lnTo>
                    <a:cubicBezTo>
                      <a:pt x="0" y="5138"/>
                      <a:pt x="3185" y="3364"/>
                      <a:pt x="8336" y="2079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Shape 503"/>
              <p:cNvSpPr/>
              <p:nvPr/>
            </p:nvSpPr>
            <p:spPr>
              <a:xfrm rot="-904745">
                <a:off x="3139925" y="1944468"/>
                <a:ext cx="238653" cy="1833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2212" y="50082"/>
                    </a:moveTo>
                    <a:cubicBezTo>
                      <a:pt x="82409" y="50082"/>
                      <a:pt x="90676" y="60844"/>
                      <a:pt x="90676" y="74119"/>
                    </a:cubicBezTo>
                    <a:cubicBezTo>
                      <a:pt x="90676" y="87395"/>
                      <a:pt x="82409" y="98157"/>
                      <a:pt x="72212" y="98157"/>
                    </a:cubicBezTo>
                    <a:cubicBezTo>
                      <a:pt x="62015" y="98157"/>
                      <a:pt x="53748" y="87395"/>
                      <a:pt x="53748" y="74119"/>
                    </a:cubicBezTo>
                    <a:cubicBezTo>
                      <a:pt x="53748" y="60844"/>
                      <a:pt x="62015" y="50082"/>
                      <a:pt x="72212" y="50082"/>
                    </a:cubicBezTo>
                    <a:close/>
                    <a:moveTo>
                      <a:pt x="72212" y="40585"/>
                    </a:moveTo>
                    <a:cubicBezTo>
                      <a:pt x="57986" y="40585"/>
                      <a:pt x="46453" y="55599"/>
                      <a:pt x="46453" y="74119"/>
                    </a:cubicBezTo>
                    <a:cubicBezTo>
                      <a:pt x="46453" y="92640"/>
                      <a:pt x="57986" y="107654"/>
                      <a:pt x="72212" y="107654"/>
                    </a:cubicBezTo>
                    <a:cubicBezTo>
                      <a:pt x="86438" y="107654"/>
                      <a:pt x="97971" y="92640"/>
                      <a:pt x="97971" y="74119"/>
                    </a:cubicBezTo>
                    <a:cubicBezTo>
                      <a:pt x="97971" y="55599"/>
                      <a:pt x="86438" y="40585"/>
                      <a:pt x="72212" y="40585"/>
                    </a:cubicBezTo>
                    <a:close/>
                    <a:moveTo>
                      <a:pt x="41883" y="33132"/>
                    </a:moveTo>
                    <a:lnTo>
                      <a:pt x="41883" y="40696"/>
                    </a:lnTo>
                    <a:lnTo>
                      <a:pt x="50017" y="40696"/>
                    </a:lnTo>
                    <a:lnTo>
                      <a:pt x="50017" y="33132"/>
                    </a:lnTo>
                    <a:close/>
                    <a:moveTo>
                      <a:pt x="97379" y="30708"/>
                    </a:moveTo>
                    <a:lnTo>
                      <a:pt x="97379" y="40696"/>
                    </a:lnTo>
                    <a:lnTo>
                      <a:pt x="113015" y="40696"/>
                    </a:lnTo>
                    <a:lnTo>
                      <a:pt x="113015" y="30708"/>
                    </a:lnTo>
                    <a:close/>
                    <a:moveTo>
                      <a:pt x="60010" y="5304"/>
                    </a:moveTo>
                    <a:lnTo>
                      <a:pt x="60010" y="21221"/>
                    </a:lnTo>
                    <a:lnTo>
                      <a:pt x="84414" y="21221"/>
                    </a:lnTo>
                    <a:lnTo>
                      <a:pt x="84414" y="5304"/>
                    </a:lnTo>
                    <a:close/>
                    <a:moveTo>
                      <a:pt x="54694" y="0"/>
                    </a:moveTo>
                    <a:lnTo>
                      <a:pt x="89730" y="0"/>
                    </a:lnTo>
                    <a:cubicBezTo>
                      <a:pt x="91626" y="0"/>
                      <a:pt x="93163" y="2000"/>
                      <a:pt x="93163" y="4468"/>
                    </a:cubicBezTo>
                    <a:lnTo>
                      <a:pt x="93163" y="21221"/>
                    </a:lnTo>
                    <a:lnTo>
                      <a:pt x="110442" y="21221"/>
                    </a:lnTo>
                    <a:cubicBezTo>
                      <a:pt x="115721" y="21221"/>
                      <a:pt x="120000" y="26792"/>
                      <a:pt x="120000" y="33663"/>
                    </a:cubicBezTo>
                    <a:lnTo>
                      <a:pt x="120000" y="107557"/>
                    </a:lnTo>
                    <a:cubicBezTo>
                      <a:pt x="120000" y="114429"/>
                      <a:pt x="115721" y="119999"/>
                      <a:pt x="110442" y="119999"/>
                    </a:cubicBezTo>
                    <a:lnTo>
                      <a:pt x="9557" y="119999"/>
                    </a:lnTo>
                    <a:cubicBezTo>
                      <a:pt x="4278" y="119999"/>
                      <a:pt x="0" y="114429"/>
                      <a:pt x="0" y="107557"/>
                    </a:cubicBezTo>
                    <a:lnTo>
                      <a:pt x="0" y="33663"/>
                    </a:lnTo>
                    <a:cubicBezTo>
                      <a:pt x="0" y="26792"/>
                      <a:pt x="4278" y="21221"/>
                      <a:pt x="9557" y="21221"/>
                    </a:cubicBezTo>
                    <a:lnTo>
                      <a:pt x="11563" y="21221"/>
                    </a:lnTo>
                    <a:lnTo>
                      <a:pt x="11563" y="15351"/>
                    </a:lnTo>
                    <a:cubicBezTo>
                      <a:pt x="11563" y="14117"/>
                      <a:pt x="12331" y="13117"/>
                      <a:pt x="13279" y="13117"/>
                    </a:cubicBezTo>
                    <a:lnTo>
                      <a:pt x="30797" y="13117"/>
                    </a:lnTo>
                    <a:cubicBezTo>
                      <a:pt x="31745" y="13117"/>
                      <a:pt x="32514" y="14117"/>
                      <a:pt x="32514" y="15351"/>
                    </a:cubicBezTo>
                    <a:lnTo>
                      <a:pt x="32514" y="21221"/>
                    </a:lnTo>
                    <a:lnTo>
                      <a:pt x="51261" y="21221"/>
                    </a:lnTo>
                    <a:lnTo>
                      <a:pt x="51261" y="4468"/>
                    </a:lnTo>
                    <a:cubicBezTo>
                      <a:pt x="51261" y="2000"/>
                      <a:pt x="52798" y="0"/>
                      <a:pt x="54694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Shape 504"/>
              <p:cNvSpPr/>
              <p:nvPr/>
            </p:nvSpPr>
            <p:spPr>
              <a:xfrm rot="-904745">
                <a:off x="3594048" y="2058933"/>
                <a:ext cx="226819" cy="1896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8823" y="107034"/>
                    </a:moveTo>
                    <a:lnTo>
                      <a:pt x="98823" y="113520"/>
                    </a:lnTo>
                    <a:lnTo>
                      <a:pt x="111175" y="113520"/>
                    </a:lnTo>
                    <a:lnTo>
                      <a:pt x="111175" y="107034"/>
                    </a:lnTo>
                    <a:close/>
                    <a:moveTo>
                      <a:pt x="7941" y="107034"/>
                    </a:moveTo>
                    <a:lnTo>
                      <a:pt x="7941" y="113520"/>
                    </a:lnTo>
                    <a:lnTo>
                      <a:pt x="20293" y="113520"/>
                    </a:lnTo>
                    <a:lnTo>
                      <a:pt x="20293" y="107034"/>
                    </a:lnTo>
                    <a:close/>
                    <a:moveTo>
                      <a:pt x="98823" y="94383"/>
                    </a:moveTo>
                    <a:lnTo>
                      <a:pt x="98823" y="100870"/>
                    </a:lnTo>
                    <a:lnTo>
                      <a:pt x="111175" y="100870"/>
                    </a:lnTo>
                    <a:lnTo>
                      <a:pt x="111175" y="94383"/>
                    </a:lnTo>
                    <a:close/>
                    <a:moveTo>
                      <a:pt x="7941" y="94383"/>
                    </a:moveTo>
                    <a:lnTo>
                      <a:pt x="7941" y="100870"/>
                    </a:lnTo>
                    <a:lnTo>
                      <a:pt x="20293" y="100870"/>
                    </a:lnTo>
                    <a:lnTo>
                      <a:pt x="20293" y="94383"/>
                    </a:lnTo>
                    <a:close/>
                    <a:moveTo>
                      <a:pt x="98823" y="81733"/>
                    </a:moveTo>
                    <a:lnTo>
                      <a:pt x="98823" y="88219"/>
                    </a:lnTo>
                    <a:lnTo>
                      <a:pt x="111175" y="88219"/>
                    </a:lnTo>
                    <a:lnTo>
                      <a:pt x="111175" y="81733"/>
                    </a:lnTo>
                    <a:close/>
                    <a:moveTo>
                      <a:pt x="7941" y="81733"/>
                    </a:moveTo>
                    <a:lnTo>
                      <a:pt x="7941" y="88219"/>
                    </a:lnTo>
                    <a:lnTo>
                      <a:pt x="20293" y="88219"/>
                    </a:lnTo>
                    <a:lnTo>
                      <a:pt x="20293" y="81733"/>
                    </a:lnTo>
                    <a:close/>
                    <a:moveTo>
                      <a:pt x="98823" y="69082"/>
                    </a:moveTo>
                    <a:lnTo>
                      <a:pt x="98823" y="75569"/>
                    </a:lnTo>
                    <a:lnTo>
                      <a:pt x="111175" y="75569"/>
                    </a:lnTo>
                    <a:lnTo>
                      <a:pt x="111175" y="69082"/>
                    </a:lnTo>
                    <a:close/>
                    <a:moveTo>
                      <a:pt x="7941" y="69082"/>
                    </a:moveTo>
                    <a:lnTo>
                      <a:pt x="7941" y="75569"/>
                    </a:lnTo>
                    <a:lnTo>
                      <a:pt x="20293" y="75569"/>
                    </a:lnTo>
                    <a:lnTo>
                      <a:pt x="20293" y="69082"/>
                    </a:lnTo>
                    <a:close/>
                    <a:moveTo>
                      <a:pt x="98823" y="56432"/>
                    </a:moveTo>
                    <a:lnTo>
                      <a:pt x="98823" y="62919"/>
                    </a:lnTo>
                    <a:lnTo>
                      <a:pt x="111175" y="62919"/>
                    </a:lnTo>
                    <a:lnTo>
                      <a:pt x="111175" y="56432"/>
                    </a:lnTo>
                    <a:close/>
                    <a:moveTo>
                      <a:pt x="7941" y="56432"/>
                    </a:moveTo>
                    <a:lnTo>
                      <a:pt x="7941" y="62919"/>
                    </a:lnTo>
                    <a:lnTo>
                      <a:pt x="20293" y="62919"/>
                    </a:lnTo>
                    <a:lnTo>
                      <a:pt x="20293" y="56432"/>
                    </a:lnTo>
                    <a:close/>
                    <a:moveTo>
                      <a:pt x="98823" y="43781"/>
                    </a:moveTo>
                    <a:lnTo>
                      <a:pt x="98823" y="50268"/>
                    </a:lnTo>
                    <a:lnTo>
                      <a:pt x="111175" y="50268"/>
                    </a:lnTo>
                    <a:lnTo>
                      <a:pt x="111175" y="43781"/>
                    </a:lnTo>
                    <a:close/>
                    <a:moveTo>
                      <a:pt x="7941" y="43781"/>
                    </a:moveTo>
                    <a:lnTo>
                      <a:pt x="7941" y="50268"/>
                    </a:lnTo>
                    <a:lnTo>
                      <a:pt x="20293" y="50268"/>
                    </a:lnTo>
                    <a:lnTo>
                      <a:pt x="20293" y="43781"/>
                    </a:lnTo>
                    <a:close/>
                    <a:moveTo>
                      <a:pt x="98823" y="31131"/>
                    </a:moveTo>
                    <a:lnTo>
                      <a:pt x="98823" y="37618"/>
                    </a:lnTo>
                    <a:lnTo>
                      <a:pt x="111175" y="37618"/>
                    </a:lnTo>
                    <a:lnTo>
                      <a:pt x="111175" y="31131"/>
                    </a:lnTo>
                    <a:close/>
                    <a:moveTo>
                      <a:pt x="7941" y="31131"/>
                    </a:moveTo>
                    <a:lnTo>
                      <a:pt x="7941" y="37618"/>
                    </a:lnTo>
                    <a:lnTo>
                      <a:pt x="20293" y="37618"/>
                    </a:lnTo>
                    <a:lnTo>
                      <a:pt x="20293" y="31131"/>
                    </a:lnTo>
                    <a:close/>
                    <a:moveTo>
                      <a:pt x="37203" y="24881"/>
                    </a:moveTo>
                    <a:lnTo>
                      <a:pt x="37203" y="95118"/>
                    </a:lnTo>
                    <a:lnTo>
                      <a:pt x="87817" y="60000"/>
                    </a:lnTo>
                    <a:close/>
                    <a:moveTo>
                      <a:pt x="98823" y="18481"/>
                    </a:moveTo>
                    <a:lnTo>
                      <a:pt x="98823" y="24967"/>
                    </a:lnTo>
                    <a:lnTo>
                      <a:pt x="111175" y="24967"/>
                    </a:lnTo>
                    <a:lnTo>
                      <a:pt x="111175" y="18481"/>
                    </a:lnTo>
                    <a:close/>
                    <a:moveTo>
                      <a:pt x="7941" y="18481"/>
                    </a:moveTo>
                    <a:lnTo>
                      <a:pt x="7941" y="24967"/>
                    </a:lnTo>
                    <a:lnTo>
                      <a:pt x="20293" y="24967"/>
                    </a:lnTo>
                    <a:lnTo>
                      <a:pt x="20293" y="18481"/>
                    </a:lnTo>
                    <a:close/>
                    <a:moveTo>
                      <a:pt x="98823" y="5830"/>
                    </a:moveTo>
                    <a:lnTo>
                      <a:pt x="98823" y="12317"/>
                    </a:lnTo>
                    <a:lnTo>
                      <a:pt x="111175" y="12317"/>
                    </a:lnTo>
                    <a:lnTo>
                      <a:pt x="111175" y="5830"/>
                    </a:lnTo>
                    <a:close/>
                    <a:moveTo>
                      <a:pt x="7941" y="5830"/>
                    </a:moveTo>
                    <a:lnTo>
                      <a:pt x="7941" y="12317"/>
                    </a:lnTo>
                    <a:lnTo>
                      <a:pt x="20293" y="12317"/>
                    </a:lnTo>
                    <a:lnTo>
                      <a:pt x="20293" y="583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Shape 505"/>
              <p:cNvSpPr/>
              <p:nvPr/>
            </p:nvSpPr>
            <p:spPr>
              <a:xfrm rot="-904745">
                <a:off x="2623361" y="3668099"/>
                <a:ext cx="252528" cy="16596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0993" y="25616"/>
                    </a:moveTo>
                    <a:cubicBezTo>
                      <a:pt x="74756" y="25616"/>
                      <a:pt x="77806" y="30257"/>
                      <a:pt x="77806" y="35981"/>
                    </a:cubicBezTo>
                    <a:cubicBezTo>
                      <a:pt x="77806" y="41706"/>
                      <a:pt x="74756" y="46347"/>
                      <a:pt x="70993" y="46347"/>
                    </a:cubicBezTo>
                    <a:cubicBezTo>
                      <a:pt x="67231" y="46347"/>
                      <a:pt x="64181" y="41706"/>
                      <a:pt x="64181" y="35981"/>
                    </a:cubicBezTo>
                    <a:cubicBezTo>
                      <a:pt x="64181" y="30257"/>
                      <a:pt x="67231" y="25616"/>
                      <a:pt x="70993" y="25616"/>
                    </a:cubicBezTo>
                    <a:close/>
                    <a:moveTo>
                      <a:pt x="44353" y="15369"/>
                    </a:moveTo>
                    <a:lnTo>
                      <a:pt x="68961" y="82195"/>
                    </a:lnTo>
                    <a:lnTo>
                      <a:pt x="83818" y="47833"/>
                    </a:lnTo>
                    <a:lnTo>
                      <a:pt x="108131" y="104068"/>
                    </a:lnTo>
                    <a:lnTo>
                      <a:pt x="77016" y="104068"/>
                    </a:lnTo>
                    <a:lnTo>
                      <a:pt x="59504" y="104068"/>
                    </a:lnTo>
                    <a:lnTo>
                      <a:pt x="11689" y="104068"/>
                    </a:lnTo>
                    <a:close/>
                    <a:moveTo>
                      <a:pt x="6666" y="9280"/>
                    </a:moveTo>
                    <a:lnTo>
                      <a:pt x="6666" y="110719"/>
                    </a:lnTo>
                    <a:lnTo>
                      <a:pt x="113333" y="110719"/>
                    </a:lnTo>
                    <a:lnTo>
                      <a:pt x="113333" y="928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Shape 506"/>
            <p:cNvGrpSpPr/>
            <p:nvPr/>
          </p:nvGrpSpPr>
          <p:grpSpPr>
            <a:xfrm>
              <a:off x="1941598" y="2672691"/>
              <a:ext cx="1195389" cy="1673843"/>
              <a:chOff x="1941755" y="1874209"/>
              <a:chExt cx="1195389" cy="1673843"/>
            </a:xfrm>
          </p:grpSpPr>
          <p:sp>
            <p:nvSpPr>
              <p:cNvPr id="72" name="Shape 507"/>
              <p:cNvSpPr/>
              <p:nvPr/>
            </p:nvSpPr>
            <p:spPr>
              <a:xfrm rot="-2805790">
                <a:off x="2787696" y="186336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Shape 508"/>
              <p:cNvSpPr/>
              <p:nvPr/>
            </p:nvSpPr>
            <p:spPr>
              <a:xfrm rot="-2805790">
                <a:off x="2171381" y="286163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Shape 509"/>
              <p:cNvSpPr/>
              <p:nvPr/>
            </p:nvSpPr>
            <p:spPr>
              <a:xfrm rot="-2805790">
                <a:off x="2098704" y="304480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Shape 510"/>
              <p:cNvSpPr/>
              <p:nvPr/>
            </p:nvSpPr>
            <p:spPr>
              <a:xfrm rot="-2805790">
                <a:off x="2722703" y="206129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" name="Shape 527"/>
            <p:cNvGrpSpPr/>
            <p:nvPr/>
          </p:nvGrpSpPr>
          <p:grpSpPr>
            <a:xfrm>
              <a:off x="-429944" y="1406870"/>
              <a:ext cx="2479652" cy="1856487"/>
              <a:chOff x="-429787" y="608388"/>
              <a:chExt cx="2479652" cy="1856487"/>
            </a:xfrm>
          </p:grpSpPr>
          <p:sp>
            <p:nvSpPr>
              <p:cNvPr id="93" name="Shape 528"/>
              <p:cNvSpPr/>
              <p:nvPr/>
            </p:nvSpPr>
            <p:spPr>
              <a:xfrm rot="2062115">
                <a:off x="729412" y="1132446"/>
                <a:ext cx="1100521" cy="111952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8828" y="28292"/>
                    </a:moveTo>
                    <a:cubicBezTo>
                      <a:pt x="41571" y="20379"/>
                      <a:pt x="54770" y="15872"/>
                      <a:pt x="75216" y="2161"/>
                    </a:cubicBezTo>
                    <a:cubicBezTo>
                      <a:pt x="79236" y="197"/>
                      <a:pt x="80182" y="-616"/>
                      <a:pt x="82792" y="515"/>
                    </a:cubicBezTo>
                    <a:cubicBezTo>
                      <a:pt x="85230" y="1867"/>
                      <a:pt x="85819" y="4676"/>
                      <a:pt x="86167" y="8076"/>
                    </a:cubicBezTo>
                    <a:cubicBezTo>
                      <a:pt x="84516" y="25171"/>
                      <a:pt x="41809" y="38814"/>
                      <a:pt x="62407" y="39922"/>
                    </a:cubicBezTo>
                    <a:cubicBezTo>
                      <a:pt x="76959" y="38511"/>
                      <a:pt x="84747" y="37101"/>
                      <a:pt x="100528" y="36598"/>
                    </a:cubicBezTo>
                    <a:cubicBezTo>
                      <a:pt x="114875" y="36799"/>
                      <a:pt x="117232" y="45765"/>
                      <a:pt x="110059" y="55335"/>
                    </a:cubicBezTo>
                    <a:cubicBezTo>
                      <a:pt x="119076" y="55838"/>
                      <a:pt x="126557" y="69639"/>
                      <a:pt x="110981" y="75280"/>
                    </a:cubicBezTo>
                    <a:cubicBezTo>
                      <a:pt x="125840" y="84347"/>
                      <a:pt x="117334" y="95831"/>
                      <a:pt x="108829" y="97946"/>
                    </a:cubicBezTo>
                    <a:cubicBezTo>
                      <a:pt x="116002" y="104293"/>
                      <a:pt x="115182" y="109128"/>
                      <a:pt x="107907" y="113057"/>
                    </a:cubicBezTo>
                    <a:cubicBezTo>
                      <a:pt x="91767" y="119605"/>
                      <a:pt x="50059" y="124138"/>
                      <a:pt x="26438" y="114266"/>
                    </a:cubicBezTo>
                    <a:cubicBezTo>
                      <a:pt x="15573" y="110608"/>
                      <a:pt x="8510" y="106780"/>
                      <a:pt x="753" y="106360"/>
                    </a:cubicBezTo>
                    <a:lnTo>
                      <a:pt x="0" y="55653"/>
                    </a:lnTo>
                    <a:cubicBezTo>
                      <a:pt x="1002" y="55498"/>
                      <a:pt x="2197" y="55087"/>
                      <a:pt x="3996" y="54126"/>
                    </a:cubicBezTo>
                    <a:cubicBezTo>
                      <a:pt x="6250" y="48585"/>
                      <a:pt x="9068" y="44002"/>
                      <a:pt x="15985" y="37806"/>
                    </a:cubicBezTo>
                    <a:cubicBezTo>
                      <a:pt x="20383" y="33945"/>
                      <a:pt x="24581" y="30929"/>
                      <a:pt x="28828" y="28292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Shape 529"/>
              <p:cNvSpPr/>
              <p:nvPr/>
            </p:nvSpPr>
            <p:spPr>
              <a:xfrm rot="2088680">
                <a:off x="500186" y="1191785"/>
                <a:ext cx="251778" cy="56134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530"/>
              <p:cNvSpPr/>
              <p:nvPr/>
            </p:nvSpPr>
            <p:spPr>
              <a:xfrm rot="2088680">
                <a:off x="-301345" y="798533"/>
                <a:ext cx="895191" cy="73061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68097" y="120000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Shape 531"/>
              <p:cNvSpPr/>
              <p:nvPr/>
            </p:nvSpPr>
            <p:spPr>
              <a:xfrm>
                <a:off x="490431" y="1573495"/>
                <a:ext cx="94897" cy="94897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" name="Shape 977"/>
            <p:cNvSpPr/>
            <p:nvPr/>
          </p:nvSpPr>
          <p:spPr>
            <a:xfrm rot="12223842" flipH="1">
              <a:off x="2202045" y="3238670"/>
              <a:ext cx="475119" cy="4315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609" y="52208"/>
                  </a:moveTo>
                  <a:lnTo>
                    <a:pt x="114609" y="67089"/>
                  </a:lnTo>
                  <a:cubicBezTo>
                    <a:pt x="114609" y="68670"/>
                    <a:pt x="115816" y="69951"/>
                    <a:pt x="117304" y="69951"/>
                  </a:cubicBezTo>
                  <a:lnTo>
                    <a:pt x="117304" y="69951"/>
                  </a:lnTo>
                  <a:cubicBezTo>
                    <a:pt x="118793" y="69951"/>
                    <a:pt x="120000" y="68670"/>
                    <a:pt x="120000" y="67089"/>
                  </a:cubicBezTo>
                  <a:lnTo>
                    <a:pt x="119999" y="52208"/>
                  </a:lnTo>
                  <a:cubicBezTo>
                    <a:pt x="119999" y="50627"/>
                    <a:pt x="118793" y="49346"/>
                    <a:pt x="117304" y="49346"/>
                  </a:cubicBezTo>
                  <a:cubicBezTo>
                    <a:pt x="115816" y="49346"/>
                    <a:pt x="114609" y="50627"/>
                    <a:pt x="114609" y="52208"/>
                  </a:cubicBezTo>
                  <a:close/>
                  <a:moveTo>
                    <a:pt x="106256" y="49918"/>
                  </a:moveTo>
                  <a:lnTo>
                    <a:pt x="106256" y="69379"/>
                  </a:lnTo>
                  <a:cubicBezTo>
                    <a:pt x="106256" y="70960"/>
                    <a:pt x="107463" y="72241"/>
                    <a:pt x="108951" y="72241"/>
                  </a:cubicBezTo>
                  <a:lnTo>
                    <a:pt x="108951" y="72241"/>
                  </a:lnTo>
                  <a:cubicBezTo>
                    <a:pt x="110440" y="72241"/>
                    <a:pt x="111646" y="70960"/>
                    <a:pt x="111646" y="69379"/>
                  </a:cubicBezTo>
                  <a:lnTo>
                    <a:pt x="111646" y="49918"/>
                  </a:lnTo>
                  <a:cubicBezTo>
                    <a:pt x="111646" y="48337"/>
                    <a:pt x="110440" y="47056"/>
                    <a:pt x="108951" y="47056"/>
                  </a:cubicBezTo>
                  <a:cubicBezTo>
                    <a:pt x="107463" y="47056"/>
                    <a:pt x="106256" y="48337"/>
                    <a:pt x="106256" y="49918"/>
                  </a:cubicBezTo>
                  <a:close/>
                  <a:moveTo>
                    <a:pt x="97903" y="48773"/>
                  </a:moveTo>
                  <a:lnTo>
                    <a:pt x="97903" y="70524"/>
                  </a:lnTo>
                  <a:cubicBezTo>
                    <a:pt x="97903" y="72104"/>
                    <a:pt x="99109" y="73386"/>
                    <a:pt x="100598" y="73386"/>
                  </a:cubicBezTo>
                  <a:lnTo>
                    <a:pt x="100598" y="73386"/>
                  </a:lnTo>
                  <a:cubicBezTo>
                    <a:pt x="102086" y="73386"/>
                    <a:pt x="103293" y="72104"/>
                    <a:pt x="103293" y="70524"/>
                  </a:cubicBezTo>
                  <a:lnTo>
                    <a:pt x="103293" y="48773"/>
                  </a:lnTo>
                  <a:cubicBezTo>
                    <a:pt x="103293" y="47193"/>
                    <a:pt x="102086" y="45911"/>
                    <a:pt x="100598" y="45911"/>
                  </a:cubicBezTo>
                  <a:cubicBezTo>
                    <a:pt x="99109" y="45911"/>
                    <a:pt x="97903" y="47193"/>
                    <a:pt x="97903" y="48773"/>
                  </a:cubicBezTo>
                  <a:close/>
                  <a:moveTo>
                    <a:pt x="53856" y="54256"/>
                  </a:moveTo>
                  <a:cubicBezTo>
                    <a:pt x="53856" y="53338"/>
                    <a:pt x="54558" y="52593"/>
                    <a:pt x="55423" y="52593"/>
                  </a:cubicBezTo>
                  <a:lnTo>
                    <a:pt x="57787" y="52593"/>
                  </a:lnTo>
                  <a:lnTo>
                    <a:pt x="57787" y="49895"/>
                  </a:lnTo>
                  <a:cubicBezTo>
                    <a:pt x="57787" y="49843"/>
                    <a:pt x="57790" y="49793"/>
                    <a:pt x="57844" y="49750"/>
                  </a:cubicBezTo>
                  <a:lnTo>
                    <a:pt x="57714" y="49315"/>
                  </a:lnTo>
                  <a:cubicBezTo>
                    <a:pt x="57790" y="48400"/>
                    <a:pt x="58549" y="47723"/>
                    <a:pt x="59411" y="47803"/>
                  </a:cubicBezTo>
                  <a:lnTo>
                    <a:pt x="91653" y="50798"/>
                  </a:lnTo>
                  <a:cubicBezTo>
                    <a:pt x="92515" y="50878"/>
                    <a:pt x="93152" y="51685"/>
                    <a:pt x="93077" y="52600"/>
                  </a:cubicBezTo>
                  <a:cubicBezTo>
                    <a:pt x="93002" y="53515"/>
                    <a:pt x="92242" y="54191"/>
                    <a:pt x="91380" y="54111"/>
                  </a:cubicBezTo>
                  <a:cubicBezTo>
                    <a:pt x="80879" y="53136"/>
                    <a:pt x="70377" y="52160"/>
                    <a:pt x="59875" y="51185"/>
                  </a:cubicBezTo>
                  <a:lnTo>
                    <a:pt x="59875" y="52593"/>
                  </a:lnTo>
                  <a:lnTo>
                    <a:pt x="62240" y="52593"/>
                  </a:lnTo>
                  <a:cubicBezTo>
                    <a:pt x="63105" y="52593"/>
                    <a:pt x="63806" y="53338"/>
                    <a:pt x="63806" y="54256"/>
                  </a:cubicBezTo>
                  <a:lnTo>
                    <a:pt x="63806" y="54256"/>
                  </a:lnTo>
                  <a:cubicBezTo>
                    <a:pt x="63806" y="55175"/>
                    <a:pt x="63105" y="55919"/>
                    <a:pt x="62240" y="55919"/>
                  </a:cubicBezTo>
                  <a:cubicBezTo>
                    <a:pt x="61452" y="55919"/>
                    <a:pt x="60664" y="55919"/>
                    <a:pt x="59875" y="55919"/>
                  </a:cubicBezTo>
                  <a:lnTo>
                    <a:pt x="59875" y="58197"/>
                  </a:lnTo>
                  <a:lnTo>
                    <a:pt x="62240" y="58197"/>
                  </a:lnTo>
                  <a:cubicBezTo>
                    <a:pt x="63105" y="58197"/>
                    <a:pt x="63806" y="58942"/>
                    <a:pt x="63806" y="59860"/>
                  </a:cubicBezTo>
                  <a:lnTo>
                    <a:pt x="63806" y="59860"/>
                  </a:lnTo>
                  <a:cubicBezTo>
                    <a:pt x="63806" y="60778"/>
                    <a:pt x="63105" y="61523"/>
                    <a:pt x="62240" y="61523"/>
                  </a:cubicBezTo>
                  <a:cubicBezTo>
                    <a:pt x="61452" y="61523"/>
                    <a:pt x="60664" y="61523"/>
                    <a:pt x="59875" y="61523"/>
                  </a:cubicBezTo>
                  <a:lnTo>
                    <a:pt x="59875" y="63801"/>
                  </a:lnTo>
                  <a:lnTo>
                    <a:pt x="62240" y="63801"/>
                  </a:lnTo>
                  <a:cubicBezTo>
                    <a:pt x="63105" y="63801"/>
                    <a:pt x="63806" y="64546"/>
                    <a:pt x="63806" y="65464"/>
                  </a:cubicBezTo>
                  <a:lnTo>
                    <a:pt x="63806" y="65464"/>
                  </a:lnTo>
                  <a:cubicBezTo>
                    <a:pt x="63806" y="66382"/>
                    <a:pt x="63105" y="67127"/>
                    <a:pt x="62240" y="67127"/>
                  </a:cubicBezTo>
                  <a:cubicBezTo>
                    <a:pt x="61452" y="67127"/>
                    <a:pt x="60664" y="67127"/>
                    <a:pt x="59875" y="67127"/>
                  </a:cubicBezTo>
                  <a:lnTo>
                    <a:pt x="59875" y="68544"/>
                  </a:lnTo>
                  <a:lnTo>
                    <a:pt x="91233" y="65045"/>
                  </a:lnTo>
                  <a:cubicBezTo>
                    <a:pt x="92093" y="64949"/>
                    <a:pt x="92863" y="65611"/>
                    <a:pt x="92954" y="66525"/>
                  </a:cubicBezTo>
                  <a:cubicBezTo>
                    <a:pt x="93044" y="67438"/>
                    <a:pt x="92420" y="68256"/>
                    <a:pt x="91560" y="68352"/>
                  </a:cubicBezTo>
                  <a:cubicBezTo>
                    <a:pt x="80831" y="69550"/>
                    <a:pt x="70101" y="70747"/>
                    <a:pt x="59372" y="71945"/>
                  </a:cubicBezTo>
                  <a:cubicBezTo>
                    <a:pt x="58511" y="72041"/>
                    <a:pt x="57741" y="71378"/>
                    <a:pt x="57650" y="70465"/>
                  </a:cubicBezTo>
                  <a:cubicBezTo>
                    <a:pt x="57630" y="70259"/>
                    <a:pt x="57646" y="70058"/>
                    <a:pt x="57807" y="69902"/>
                  </a:cubicBezTo>
                  <a:lnTo>
                    <a:pt x="57787" y="69850"/>
                  </a:lnTo>
                  <a:lnTo>
                    <a:pt x="57787" y="67127"/>
                  </a:lnTo>
                  <a:lnTo>
                    <a:pt x="55423" y="67127"/>
                  </a:lnTo>
                  <a:cubicBezTo>
                    <a:pt x="54558" y="67127"/>
                    <a:pt x="53856" y="66382"/>
                    <a:pt x="53856" y="65464"/>
                  </a:cubicBezTo>
                  <a:cubicBezTo>
                    <a:pt x="53856" y="64546"/>
                    <a:pt x="54558" y="63801"/>
                    <a:pt x="55423" y="63801"/>
                  </a:cubicBezTo>
                  <a:lnTo>
                    <a:pt x="57787" y="63801"/>
                  </a:lnTo>
                  <a:lnTo>
                    <a:pt x="57787" y="61523"/>
                  </a:lnTo>
                  <a:lnTo>
                    <a:pt x="55423" y="61523"/>
                  </a:lnTo>
                  <a:cubicBezTo>
                    <a:pt x="54558" y="61523"/>
                    <a:pt x="53856" y="60779"/>
                    <a:pt x="53856" y="59860"/>
                  </a:cubicBezTo>
                  <a:cubicBezTo>
                    <a:pt x="53856" y="58942"/>
                    <a:pt x="54558" y="58197"/>
                    <a:pt x="55423" y="58197"/>
                  </a:cubicBezTo>
                  <a:lnTo>
                    <a:pt x="57787" y="58197"/>
                  </a:lnTo>
                  <a:lnTo>
                    <a:pt x="57787" y="55919"/>
                  </a:lnTo>
                  <a:lnTo>
                    <a:pt x="55423" y="55919"/>
                  </a:lnTo>
                  <a:cubicBezTo>
                    <a:pt x="54558" y="55919"/>
                    <a:pt x="53856" y="55175"/>
                    <a:pt x="53856" y="54256"/>
                  </a:cubicBezTo>
                  <a:close/>
                  <a:moveTo>
                    <a:pt x="48021" y="3132"/>
                  </a:moveTo>
                  <a:lnTo>
                    <a:pt x="48021" y="12530"/>
                  </a:lnTo>
                  <a:cubicBezTo>
                    <a:pt x="48021" y="14260"/>
                    <a:pt x="49342" y="15663"/>
                    <a:pt x="50971" y="15663"/>
                  </a:cubicBezTo>
                  <a:cubicBezTo>
                    <a:pt x="52601" y="15663"/>
                    <a:pt x="53921" y="14260"/>
                    <a:pt x="53921" y="12530"/>
                  </a:cubicBezTo>
                  <a:lnTo>
                    <a:pt x="53921" y="3132"/>
                  </a:lnTo>
                  <a:cubicBezTo>
                    <a:pt x="53921" y="1402"/>
                    <a:pt x="52601" y="0"/>
                    <a:pt x="50971" y="0"/>
                  </a:cubicBezTo>
                  <a:cubicBezTo>
                    <a:pt x="49342" y="0"/>
                    <a:pt x="48021" y="1402"/>
                    <a:pt x="48021" y="3132"/>
                  </a:cubicBezTo>
                  <a:close/>
                  <a:moveTo>
                    <a:pt x="48021" y="107469"/>
                  </a:moveTo>
                  <a:lnTo>
                    <a:pt x="48021" y="116867"/>
                  </a:lnTo>
                  <a:cubicBezTo>
                    <a:pt x="48021" y="118597"/>
                    <a:pt x="49342" y="120000"/>
                    <a:pt x="50971" y="120000"/>
                  </a:cubicBezTo>
                  <a:cubicBezTo>
                    <a:pt x="52601" y="120000"/>
                    <a:pt x="53921" y="118597"/>
                    <a:pt x="53921" y="116867"/>
                  </a:cubicBezTo>
                  <a:lnTo>
                    <a:pt x="53921" y="107469"/>
                  </a:lnTo>
                  <a:cubicBezTo>
                    <a:pt x="53921" y="105739"/>
                    <a:pt x="52601" y="104336"/>
                    <a:pt x="50971" y="104336"/>
                  </a:cubicBezTo>
                  <a:cubicBezTo>
                    <a:pt x="49342" y="104336"/>
                    <a:pt x="48021" y="105739"/>
                    <a:pt x="48021" y="107469"/>
                  </a:cubicBezTo>
                  <a:close/>
                  <a:moveTo>
                    <a:pt x="21116" y="59649"/>
                  </a:moveTo>
                  <a:cubicBezTo>
                    <a:pt x="21116" y="67800"/>
                    <a:pt x="24044" y="75951"/>
                    <a:pt x="29901" y="82170"/>
                  </a:cubicBezTo>
                  <a:cubicBezTo>
                    <a:pt x="41615" y="94608"/>
                    <a:pt x="60607" y="94608"/>
                    <a:pt x="72320" y="82170"/>
                  </a:cubicBezTo>
                  <a:lnTo>
                    <a:pt x="79515" y="74530"/>
                  </a:lnTo>
                  <a:lnTo>
                    <a:pt x="87539" y="74531"/>
                  </a:lnTo>
                  <a:cubicBezTo>
                    <a:pt x="90764" y="74530"/>
                    <a:pt x="93379" y="71754"/>
                    <a:pt x="93379" y="68330"/>
                  </a:cubicBezTo>
                  <a:lnTo>
                    <a:pt x="93379" y="59809"/>
                  </a:lnTo>
                  <a:lnTo>
                    <a:pt x="93530" y="59649"/>
                  </a:lnTo>
                  <a:lnTo>
                    <a:pt x="93379" y="59488"/>
                  </a:lnTo>
                  <a:lnTo>
                    <a:pt x="93379" y="50967"/>
                  </a:lnTo>
                  <a:cubicBezTo>
                    <a:pt x="93379" y="47543"/>
                    <a:pt x="90764" y="44767"/>
                    <a:pt x="87539" y="44767"/>
                  </a:cubicBezTo>
                  <a:lnTo>
                    <a:pt x="79515" y="44767"/>
                  </a:lnTo>
                  <a:cubicBezTo>
                    <a:pt x="77116" y="42220"/>
                    <a:pt x="74718" y="39674"/>
                    <a:pt x="72320" y="37127"/>
                  </a:cubicBezTo>
                  <a:cubicBezTo>
                    <a:pt x="60607" y="24689"/>
                    <a:pt x="41615" y="24689"/>
                    <a:pt x="29901" y="37127"/>
                  </a:cubicBezTo>
                  <a:cubicBezTo>
                    <a:pt x="24044" y="43346"/>
                    <a:pt x="21116" y="51497"/>
                    <a:pt x="21116" y="59649"/>
                  </a:cubicBezTo>
                  <a:close/>
                  <a:moveTo>
                    <a:pt x="15930" y="103846"/>
                  </a:moveTo>
                  <a:cubicBezTo>
                    <a:pt x="15930" y="104647"/>
                    <a:pt x="16218" y="105449"/>
                    <a:pt x="16794" y="106061"/>
                  </a:cubicBezTo>
                  <a:cubicBezTo>
                    <a:pt x="17946" y="107284"/>
                    <a:pt x="19814" y="107284"/>
                    <a:pt x="20966" y="106061"/>
                  </a:cubicBezTo>
                  <a:lnTo>
                    <a:pt x="27224" y="99415"/>
                  </a:lnTo>
                  <a:cubicBezTo>
                    <a:pt x="28376" y="98192"/>
                    <a:pt x="28376" y="96208"/>
                    <a:pt x="27224" y="94985"/>
                  </a:cubicBezTo>
                  <a:cubicBezTo>
                    <a:pt x="26072" y="93762"/>
                    <a:pt x="24204" y="93762"/>
                    <a:pt x="23052" y="94985"/>
                  </a:cubicBezTo>
                  <a:lnTo>
                    <a:pt x="16794" y="101630"/>
                  </a:lnTo>
                  <a:cubicBezTo>
                    <a:pt x="16218" y="102242"/>
                    <a:pt x="15930" y="103044"/>
                    <a:pt x="15930" y="103846"/>
                  </a:cubicBezTo>
                  <a:close/>
                  <a:moveTo>
                    <a:pt x="15930" y="15910"/>
                  </a:moveTo>
                  <a:cubicBezTo>
                    <a:pt x="15930" y="16712"/>
                    <a:pt x="16218" y="17514"/>
                    <a:pt x="16794" y="18125"/>
                  </a:cubicBezTo>
                  <a:lnTo>
                    <a:pt x="23052" y="24771"/>
                  </a:lnTo>
                  <a:cubicBezTo>
                    <a:pt x="24204" y="25994"/>
                    <a:pt x="26072" y="25994"/>
                    <a:pt x="27224" y="24771"/>
                  </a:cubicBezTo>
                  <a:cubicBezTo>
                    <a:pt x="28376" y="23547"/>
                    <a:pt x="28376" y="21564"/>
                    <a:pt x="27224" y="20340"/>
                  </a:cubicBezTo>
                  <a:lnTo>
                    <a:pt x="20966" y="13695"/>
                  </a:lnTo>
                  <a:cubicBezTo>
                    <a:pt x="19814" y="12472"/>
                    <a:pt x="17946" y="12472"/>
                    <a:pt x="16794" y="13695"/>
                  </a:cubicBezTo>
                  <a:cubicBezTo>
                    <a:pt x="16218" y="14307"/>
                    <a:pt x="15930" y="15109"/>
                    <a:pt x="15930" y="15910"/>
                  </a:cubicBezTo>
                  <a:close/>
                  <a:moveTo>
                    <a:pt x="0" y="59999"/>
                  </a:moveTo>
                  <a:cubicBezTo>
                    <a:pt x="0" y="61730"/>
                    <a:pt x="1320" y="63132"/>
                    <a:pt x="2950" y="63132"/>
                  </a:cubicBezTo>
                  <a:lnTo>
                    <a:pt x="11800" y="63132"/>
                  </a:lnTo>
                  <a:cubicBezTo>
                    <a:pt x="13430" y="63132"/>
                    <a:pt x="14751" y="61730"/>
                    <a:pt x="14751" y="59999"/>
                  </a:cubicBezTo>
                  <a:cubicBezTo>
                    <a:pt x="14751" y="58269"/>
                    <a:pt x="13430" y="56867"/>
                    <a:pt x="11800" y="56867"/>
                  </a:cubicBezTo>
                  <a:lnTo>
                    <a:pt x="2950" y="56867"/>
                  </a:lnTo>
                  <a:cubicBezTo>
                    <a:pt x="1320" y="56867"/>
                    <a:pt x="0" y="58269"/>
                    <a:pt x="0" y="5999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7090395" y="304800"/>
            <a:ext cx="3203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64" rtl="1">
              <a:spcBef>
                <a:spcPct val="20000"/>
              </a:spcBef>
            </a:pP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احتياجات الموردين من الهيئة</a:t>
            </a:r>
            <a:endParaRPr lang="ar-AE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1416" y="1954328"/>
            <a:ext cx="42331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توفير شخص أو رقم معين يعتمد للتواصل مع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endParaRPr lang="ar-AE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400" y="2967335"/>
            <a:ext cx="419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الرد على العروض المرسلة للهيئة أن كانت جيدة أم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لا</a:t>
            </a:r>
            <a:endParaRPr lang="ar-AE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40731" y="3964150"/>
            <a:ext cx="3085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توفير ارقام الهواتف المتحركة</a:t>
            </a:r>
          </a:p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31476" y="5096707"/>
            <a:ext cx="43364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قنوات الاتصال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 كفاءة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المعاملات والإجراءات</a:t>
            </a:r>
          </a:p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7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646509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6547108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381000" y="1295400"/>
            <a:ext cx="4419600" cy="3465922"/>
            <a:chOff x="-429944" y="1406870"/>
            <a:chExt cx="4392344" cy="3356709"/>
          </a:xfrm>
        </p:grpSpPr>
        <p:grpSp>
          <p:nvGrpSpPr>
            <p:cNvPr id="50" name="Shape 485"/>
            <p:cNvGrpSpPr/>
            <p:nvPr/>
          </p:nvGrpSpPr>
          <p:grpSpPr>
            <a:xfrm rot="-3604745">
              <a:off x="919971" y="2245399"/>
              <a:ext cx="1503255" cy="1500689"/>
              <a:chOff x="2417597" y="1836205"/>
              <a:chExt cx="1913617" cy="1910350"/>
            </a:xfrm>
            <a:solidFill>
              <a:srgbClr val="C00000"/>
            </a:solidFill>
          </p:grpSpPr>
          <p:sp>
            <p:nvSpPr>
              <p:cNvPr id="51" name="Shape 486"/>
              <p:cNvSpPr/>
              <p:nvPr/>
            </p:nvSpPr>
            <p:spPr>
              <a:xfrm>
                <a:off x="2420864" y="1836205"/>
                <a:ext cx="1910350" cy="1910350"/>
              </a:xfrm>
              <a:prstGeom prst="blockArc">
                <a:avLst>
                  <a:gd name="adj1" fmla="val 10800000"/>
                  <a:gd name="adj2" fmla="val 21522627"/>
                  <a:gd name="adj3" fmla="val 20545"/>
                </a:avLst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Shape 487"/>
              <p:cNvSpPr/>
              <p:nvPr/>
            </p:nvSpPr>
            <p:spPr>
              <a:xfrm>
                <a:off x="242086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Shape 488"/>
              <p:cNvSpPr/>
              <p:nvPr/>
            </p:nvSpPr>
            <p:spPr>
              <a:xfrm>
                <a:off x="393521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Shape 489"/>
              <p:cNvSpPr/>
              <p:nvPr/>
            </p:nvSpPr>
            <p:spPr>
              <a:xfrm>
                <a:off x="2417597" y="3475287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Shape 490"/>
              <p:cNvSpPr/>
              <p:nvPr/>
            </p:nvSpPr>
            <p:spPr>
              <a:xfrm>
                <a:off x="3931941" y="3475282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" name="Shape 491"/>
            <p:cNvGrpSpPr/>
            <p:nvPr/>
          </p:nvGrpSpPr>
          <p:grpSpPr>
            <a:xfrm>
              <a:off x="2104847" y="2715063"/>
              <a:ext cx="1857553" cy="2048516"/>
              <a:chOff x="2105004" y="1916581"/>
              <a:chExt cx="1857553" cy="2048516"/>
            </a:xfrm>
          </p:grpSpPr>
          <p:sp>
            <p:nvSpPr>
              <p:cNvPr id="57" name="Shape 492"/>
              <p:cNvSpPr/>
              <p:nvPr/>
            </p:nvSpPr>
            <p:spPr>
              <a:xfrm rot="-904745">
                <a:off x="2591703" y="2950484"/>
                <a:ext cx="263475" cy="24663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8392" y="109921"/>
                    </a:moveTo>
                    <a:cubicBezTo>
                      <a:pt x="58392" y="109945"/>
                      <a:pt x="61607" y="110494"/>
                      <a:pt x="61607" y="109921"/>
                    </a:cubicBezTo>
                    <a:lnTo>
                      <a:pt x="61607" y="109851"/>
                    </a:lnTo>
                    <a:cubicBezTo>
                      <a:pt x="80929" y="103093"/>
                      <a:pt x="90538" y="98937"/>
                      <a:pt x="110790" y="107213"/>
                    </a:cubicBezTo>
                    <a:lnTo>
                      <a:pt x="111142" y="20850"/>
                    </a:lnTo>
                    <a:lnTo>
                      <a:pt x="105743" y="20850"/>
                    </a:lnTo>
                    <a:cubicBezTo>
                      <a:pt x="105821" y="46504"/>
                      <a:pt x="105899" y="72157"/>
                      <a:pt x="105976" y="97811"/>
                    </a:cubicBezTo>
                    <a:cubicBezTo>
                      <a:pt x="91995" y="91718"/>
                      <a:pt x="76016" y="96522"/>
                      <a:pt x="61607" y="109411"/>
                    </a:cubicBezTo>
                    <a:lnTo>
                      <a:pt x="61607" y="20850"/>
                    </a:lnTo>
                    <a:lnTo>
                      <a:pt x="61607" y="17030"/>
                    </a:lnTo>
                    <a:lnTo>
                      <a:pt x="61607" y="15907"/>
                    </a:lnTo>
                    <a:cubicBezTo>
                      <a:pt x="70238" y="5918"/>
                      <a:pt x="78364" y="83"/>
                      <a:pt x="89113" y="0"/>
                    </a:cubicBezTo>
                    <a:cubicBezTo>
                      <a:pt x="93999" y="-36"/>
                      <a:pt x="99427" y="1114"/>
                      <a:pt x="105691" y="3604"/>
                    </a:cubicBezTo>
                    <a:cubicBezTo>
                      <a:pt x="105705" y="8079"/>
                      <a:pt x="105718" y="12555"/>
                      <a:pt x="105732" y="17030"/>
                    </a:cubicBezTo>
                    <a:lnTo>
                      <a:pt x="115580" y="16954"/>
                    </a:lnTo>
                    <a:lnTo>
                      <a:pt x="115580" y="29213"/>
                    </a:lnTo>
                    <a:lnTo>
                      <a:pt x="120000" y="29213"/>
                    </a:lnTo>
                    <a:lnTo>
                      <a:pt x="120000" y="120000"/>
                    </a:lnTo>
                    <a:lnTo>
                      <a:pt x="0" y="120000"/>
                    </a:lnTo>
                    <a:lnTo>
                      <a:pt x="0" y="29213"/>
                    </a:lnTo>
                    <a:lnTo>
                      <a:pt x="3795" y="29213"/>
                    </a:lnTo>
                    <a:lnTo>
                      <a:pt x="3795" y="16954"/>
                    </a:lnTo>
                    <a:lnTo>
                      <a:pt x="14267" y="17030"/>
                    </a:lnTo>
                    <a:cubicBezTo>
                      <a:pt x="14281" y="12555"/>
                      <a:pt x="14294" y="8079"/>
                      <a:pt x="14308" y="3604"/>
                    </a:cubicBezTo>
                    <a:cubicBezTo>
                      <a:pt x="20572" y="1114"/>
                      <a:pt x="26000" y="-36"/>
                      <a:pt x="30886" y="0"/>
                    </a:cubicBezTo>
                    <a:cubicBezTo>
                      <a:pt x="41635" y="83"/>
                      <a:pt x="49761" y="5918"/>
                      <a:pt x="58392" y="15907"/>
                    </a:cubicBezTo>
                    <a:lnTo>
                      <a:pt x="58392" y="17030"/>
                    </a:lnTo>
                    <a:lnTo>
                      <a:pt x="58392" y="20850"/>
                    </a:lnTo>
                    <a:lnTo>
                      <a:pt x="58392" y="109411"/>
                    </a:lnTo>
                    <a:cubicBezTo>
                      <a:pt x="43983" y="96522"/>
                      <a:pt x="28004" y="91718"/>
                      <a:pt x="14023" y="97811"/>
                    </a:cubicBezTo>
                    <a:lnTo>
                      <a:pt x="14256" y="20850"/>
                    </a:lnTo>
                    <a:lnTo>
                      <a:pt x="8857" y="20850"/>
                    </a:lnTo>
                    <a:lnTo>
                      <a:pt x="8504" y="106459"/>
                    </a:lnTo>
                    <a:cubicBezTo>
                      <a:pt x="28638" y="97578"/>
                      <a:pt x="40064" y="103903"/>
                      <a:pt x="58392" y="109851"/>
                    </a:cubicBezTo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Shape 493"/>
              <p:cNvSpPr/>
              <p:nvPr/>
            </p:nvSpPr>
            <p:spPr>
              <a:xfrm rot="-904745">
                <a:off x="3090690" y="2813822"/>
                <a:ext cx="312594" cy="18387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9325" y="0"/>
                    </a:moveTo>
                    <a:cubicBezTo>
                      <a:pt x="57674" y="0"/>
                      <a:pt x="65058" y="7019"/>
                      <a:pt x="69179" y="18219"/>
                    </a:cubicBezTo>
                    <a:cubicBezTo>
                      <a:pt x="71776" y="14188"/>
                      <a:pt x="75252" y="11987"/>
                      <a:pt x="79031" y="11987"/>
                    </a:cubicBezTo>
                    <a:cubicBezTo>
                      <a:pt x="87238" y="11987"/>
                      <a:pt x="94019" y="22369"/>
                      <a:pt x="94791" y="35895"/>
                    </a:cubicBezTo>
                    <a:cubicBezTo>
                      <a:pt x="94933" y="35750"/>
                      <a:pt x="95076" y="35747"/>
                      <a:pt x="95220" y="35747"/>
                    </a:cubicBezTo>
                    <a:cubicBezTo>
                      <a:pt x="108905" y="35747"/>
                      <a:pt x="120000" y="54608"/>
                      <a:pt x="120000" y="77873"/>
                    </a:cubicBezTo>
                    <a:cubicBezTo>
                      <a:pt x="120000" y="99840"/>
                      <a:pt x="110109" y="117880"/>
                      <a:pt x="97485" y="119805"/>
                    </a:cubicBezTo>
                    <a:lnTo>
                      <a:pt x="97485" y="120000"/>
                    </a:lnTo>
                    <a:lnTo>
                      <a:pt x="95220" y="120000"/>
                    </a:lnTo>
                    <a:lnTo>
                      <a:pt x="27654" y="120000"/>
                    </a:lnTo>
                    <a:lnTo>
                      <a:pt x="27654" y="119685"/>
                    </a:lnTo>
                    <a:cubicBezTo>
                      <a:pt x="26712" y="119904"/>
                      <a:pt x="25752" y="120000"/>
                      <a:pt x="24779" y="120000"/>
                    </a:cubicBezTo>
                    <a:cubicBezTo>
                      <a:pt x="11094" y="120000"/>
                      <a:pt x="0" y="101139"/>
                      <a:pt x="0" y="77873"/>
                    </a:cubicBezTo>
                    <a:cubicBezTo>
                      <a:pt x="0" y="54608"/>
                      <a:pt x="11094" y="35747"/>
                      <a:pt x="24779" y="35747"/>
                    </a:cubicBezTo>
                    <a:lnTo>
                      <a:pt x="25282" y="35920"/>
                    </a:lnTo>
                    <a:cubicBezTo>
                      <a:pt x="26617" y="15537"/>
                      <a:pt x="36904" y="0"/>
                      <a:pt x="49325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Shape 494"/>
              <p:cNvSpPr/>
              <p:nvPr/>
            </p:nvSpPr>
            <p:spPr>
              <a:xfrm rot="-904745">
                <a:off x="2900986" y="2489509"/>
                <a:ext cx="236061" cy="2353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666" y="100217"/>
                    </a:moveTo>
                    <a:cubicBezTo>
                      <a:pt x="25193" y="100217"/>
                      <a:pt x="24000" y="101415"/>
                      <a:pt x="24000" y="102892"/>
                    </a:cubicBezTo>
                    <a:cubicBezTo>
                      <a:pt x="24000" y="104369"/>
                      <a:pt x="25193" y="105566"/>
                      <a:pt x="26666" y="105566"/>
                    </a:cubicBezTo>
                    <a:lnTo>
                      <a:pt x="93333" y="105566"/>
                    </a:lnTo>
                    <a:cubicBezTo>
                      <a:pt x="94806" y="105566"/>
                      <a:pt x="96000" y="104369"/>
                      <a:pt x="96000" y="102892"/>
                    </a:cubicBezTo>
                    <a:cubicBezTo>
                      <a:pt x="96000" y="101415"/>
                      <a:pt x="94806" y="100217"/>
                      <a:pt x="93333" y="100217"/>
                    </a:cubicBezTo>
                    <a:close/>
                    <a:moveTo>
                      <a:pt x="26666" y="87913"/>
                    </a:moveTo>
                    <a:cubicBezTo>
                      <a:pt x="25193" y="87913"/>
                      <a:pt x="24000" y="89111"/>
                      <a:pt x="24000" y="90588"/>
                    </a:cubicBezTo>
                    <a:cubicBezTo>
                      <a:pt x="24000" y="92065"/>
                      <a:pt x="25193" y="93262"/>
                      <a:pt x="26666" y="93262"/>
                    </a:cubicBezTo>
                    <a:lnTo>
                      <a:pt x="93333" y="93262"/>
                    </a:lnTo>
                    <a:cubicBezTo>
                      <a:pt x="94806" y="93262"/>
                      <a:pt x="96000" y="92065"/>
                      <a:pt x="96000" y="90588"/>
                    </a:cubicBezTo>
                    <a:cubicBezTo>
                      <a:pt x="96000" y="89111"/>
                      <a:pt x="94806" y="87913"/>
                      <a:pt x="93333" y="87913"/>
                    </a:cubicBezTo>
                    <a:close/>
                    <a:moveTo>
                      <a:pt x="26666" y="75609"/>
                    </a:moveTo>
                    <a:cubicBezTo>
                      <a:pt x="25193" y="75609"/>
                      <a:pt x="24000" y="76806"/>
                      <a:pt x="24000" y="78284"/>
                    </a:cubicBezTo>
                    <a:cubicBezTo>
                      <a:pt x="24000" y="79761"/>
                      <a:pt x="25193" y="80958"/>
                      <a:pt x="26666" y="80958"/>
                    </a:cubicBezTo>
                    <a:lnTo>
                      <a:pt x="93333" y="80958"/>
                    </a:lnTo>
                    <a:cubicBezTo>
                      <a:pt x="94806" y="80958"/>
                      <a:pt x="96000" y="79761"/>
                      <a:pt x="96000" y="78284"/>
                    </a:cubicBezTo>
                    <a:cubicBezTo>
                      <a:pt x="96000" y="76806"/>
                      <a:pt x="94806" y="75609"/>
                      <a:pt x="93333" y="75609"/>
                    </a:cubicBezTo>
                    <a:close/>
                    <a:moveTo>
                      <a:pt x="26666" y="63305"/>
                    </a:moveTo>
                    <a:cubicBezTo>
                      <a:pt x="25193" y="63305"/>
                      <a:pt x="24000" y="64502"/>
                      <a:pt x="24000" y="65979"/>
                    </a:cubicBezTo>
                    <a:cubicBezTo>
                      <a:pt x="24000" y="67457"/>
                      <a:pt x="25193" y="68654"/>
                      <a:pt x="26666" y="68654"/>
                    </a:cubicBezTo>
                    <a:lnTo>
                      <a:pt x="93333" y="68654"/>
                    </a:lnTo>
                    <a:cubicBezTo>
                      <a:pt x="94806" y="68654"/>
                      <a:pt x="96000" y="67457"/>
                      <a:pt x="96000" y="65979"/>
                    </a:cubicBezTo>
                    <a:cubicBezTo>
                      <a:pt x="96000" y="64502"/>
                      <a:pt x="94806" y="63305"/>
                      <a:pt x="93333" y="63305"/>
                    </a:cubicBezTo>
                    <a:close/>
                    <a:moveTo>
                      <a:pt x="26666" y="51001"/>
                    </a:moveTo>
                    <a:cubicBezTo>
                      <a:pt x="25193" y="51001"/>
                      <a:pt x="24000" y="52198"/>
                      <a:pt x="24000" y="53675"/>
                    </a:cubicBezTo>
                    <a:cubicBezTo>
                      <a:pt x="24000" y="55152"/>
                      <a:pt x="25193" y="56350"/>
                      <a:pt x="26666" y="56350"/>
                    </a:cubicBezTo>
                    <a:lnTo>
                      <a:pt x="93333" y="56350"/>
                    </a:lnTo>
                    <a:cubicBezTo>
                      <a:pt x="94806" y="56350"/>
                      <a:pt x="96000" y="55152"/>
                      <a:pt x="96000" y="53675"/>
                    </a:cubicBezTo>
                    <a:cubicBezTo>
                      <a:pt x="96000" y="52198"/>
                      <a:pt x="94806" y="51001"/>
                      <a:pt x="93333" y="51001"/>
                    </a:cubicBezTo>
                    <a:close/>
                    <a:moveTo>
                      <a:pt x="26666" y="38697"/>
                    </a:moveTo>
                    <a:cubicBezTo>
                      <a:pt x="25193" y="38697"/>
                      <a:pt x="24000" y="39894"/>
                      <a:pt x="24000" y="41371"/>
                    </a:cubicBezTo>
                    <a:cubicBezTo>
                      <a:pt x="24000" y="42848"/>
                      <a:pt x="25193" y="44046"/>
                      <a:pt x="26666" y="44046"/>
                    </a:cubicBezTo>
                    <a:lnTo>
                      <a:pt x="93333" y="44046"/>
                    </a:lnTo>
                    <a:cubicBezTo>
                      <a:pt x="94806" y="44046"/>
                      <a:pt x="96000" y="42848"/>
                      <a:pt x="96000" y="41371"/>
                    </a:cubicBezTo>
                    <a:cubicBezTo>
                      <a:pt x="96000" y="39894"/>
                      <a:pt x="94806" y="38697"/>
                      <a:pt x="93333" y="38697"/>
                    </a:cubicBezTo>
                    <a:close/>
                    <a:moveTo>
                      <a:pt x="0" y="11366"/>
                    </a:moveTo>
                    <a:lnTo>
                      <a:pt x="6739" y="11366"/>
                    </a:lnTo>
                    <a:lnTo>
                      <a:pt x="6739" y="17459"/>
                    </a:lnTo>
                    <a:cubicBezTo>
                      <a:pt x="6739" y="22260"/>
                      <a:pt x="10619" y="26151"/>
                      <a:pt x="15405" y="26151"/>
                    </a:cubicBezTo>
                    <a:cubicBezTo>
                      <a:pt x="20192" y="26151"/>
                      <a:pt x="24072" y="22260"/>
                      <a:pt x="24072" y="17459"/>
                    </a:cubicBezTo>
                    <a:lnTo>
                      <a:pt x="24072" y="11366"/>
                    </a:lnTo>
                    <a:lnTo>
                      <a:pt x="29716" y="11366"/>
                    </a:lnTo>
                    <a:lnTo>
                      <a:pt x="29716" y="17459"/>
                    </a:lnTo>
                    <a:cubicBezTo>
                      <a:pt x="29716" y="22260"/>
                      <a:pt x="33597" y="26151"/>
                      <a:pt x="38383" y="26151"/>
                    </a:cubicBezTo>
                    <a:cubicBezTo>
                      <a:pt x="43170" y="26151"/>
                      <a:pt x="47050" y="22260"/>
                      <a:pt x="47050" y="17459"/>
                    </a:cubicBezTo>
                    <a:lnTo>
                      <a:pt x="47050" y="11366"/>
                    </a:lnTo>
                    <a:lnTo>
                      <a:pt x="52694" y="11366"/>
                    </a:lnTo>
                    <a:lnTo>
                      <a:pt x="52694" y="17459"/>
                    </a:lnTo>
                    <a:cubicBezTo>
                      <a:pt x="52694" y="22260"/>
                      <a:pt x="56574" y="26151"/>
                      <a:pt x="61361" y="26151"/>
                    </a:cubicBezTo>
                    <a:cubicBezTo>
                      <a:pt x="66147" y="26151"/>
                      <a:pt x="70028" y="22260"/>
                      <a:pt x="70028" y="17459"/>
                    </a:cubicBezTo>
                    <a:lnTo>
                      <a:pt x="70028" y="11366"/>
                    </a:lnTo>
                    <a:lnTo>
                      <a:pt x="75672" y="11366"/>
                    </a:lnTo>
                    <a:lnTo>
                      <a:pt x="75672" y="17459"/>
                    </a:lnTo>
                    <a:cubicBezTo>
                      <a:pt x="75672" y="22260"/>
                      <a:pt x="79552" y="26151"/>
                      <a:pt x="84339" y="26151"/>
                    </a:cubicBezTo>
                    <a:cubicBezTo>
                      <a:pt x="89125" y="26151"/>
                      <a:pt x="93005" y="22260"/>
                      <a:pt x="93005" y="17459"/>
                    </a:cubicBezTo>
                    <a:lnTo>
                      <a:pt x="93005" y="11366"/>
                    </a:lnTo>
                    <a:lnTo>
                      <a:pt x="98650" y="11366"/>
                    </a:lnTo>
                    <a:lnTo>
                      <a:pt x="98650" y="17459"/>
                    </a:lnTo>
                    <a:cubicBezTo>
                      <a:pt x="98650" y="22259"/>
                      <a:pt x="102530" y="26151"/>
                      <a:pt x="107316" y="26151"/>
                    </a:cubicBezTo>
                    <a:cubicBezTo>
                      <a:pt x="112103" y="26151"/>
                      <a:pt x="115983" y="22259"/>
                      <a:pt x="115983" y="17459"/>
                    </a:cubicBezTo>
                    <a:lnTo>
                      <a:pt x="115983" y="11366"/>
                    </a:lnTo>
                    <a:lnTo>
                      <a:pt x="120000" y="11366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  <a:moveTo>
                      <a:pt x="15405" y="0"/>
                    </a:moveTo>
                    <a:cubicBezTo>
                      <a:pt x="17983" y="0"/>
                      <a:pt x="20072" y="2095"/>
                      <a:pt x="20072" y="4680"/>
                    </a:cubicBezTo>
                    <a:lnTo>
                      <a:pt x="20072" y="18051"/>
                    </a:lnTo>
                    <a:cubicBezTo>
                      <a:pt x="20072" y="20636"/>
                      <a:pt x="17983" y="22732"/>
                      <a:pt x="15405" y="22732"/>
                    </a:cubicBezTo>
                    <a:cubicBezTo>
                      <a:pt x="12828" y="22732"/>
                      <a:pt x="10739" y="20636"/>
                      <a:pt x="10739" y="18051"/>
                    </a:cubicBezTo>
                    <a:lnTo>
                      <a:pt x="10739" y="4680"/>
                    </a:lnTo>
                    <a:cubicBezTo>
                      <a:pt x="10739" y="2095"/>
                      <a:pt x="12828" y="0"/>
                      <a:pt x="15405" y="0"/>
                    </a:cubicBezTo>
                    <a:close/>
                    <a:moveTo>
                      <a:pt x="38383" y="0"/>
                    </a:moveTo>
                    <a:cubicBezTo>
                      <a:pt x="40960" y="0"/>
                      <a:pt x="43050" y="2095"/>
                      <a:pt x="43050" y="4680"/>
                    </a:cubicBezTo>
                    <a:lnTo>
                      <a:pt x="43050" y="18051"/>
                    </a:lnTo>
                    <a:cubicBezTo>
                      <a:pt x="43050" y="20636"/>
                      <a:pt x="40960" y="22732"/>
                      <a:pt x="38383" y="22732"/>
                    </a:cubicBezTo>
                    <a:cubicBezTo>
                      <a:pt x="35806" y="22732"/>
                      <a:pt x="33716" y="20636"/>
                      <a:pt x="33716" y="18051"/>
                    </a:cubicBezTo>
                    <a:lnTo>
                      <a:pt x="33716" y="4680"/>
                    </a:lnTo>
                    <a:cubicBezTo>
                      <a:pt x="33716" y="2095"/>
                      <a:pt x="35806" y="0"/>
                      <a:pt x="38383" y="0"/>
                    </a:cubicBezTo>
                    <a:close/>
                    <a:moveTo>
                      <a:pt x="61361" y="0"/>
                    </a:moveTo>
                    <a:cubicBezTo>
                      <a:pt x="63938" y="0"/>
                      <a:pt x="66028" y="2095"/>
                      <a:pt x="66028" y="4680"/>
                    </a:cubicBezTo>
                    <a:lnTo>
                      <a:pt x="66028" y="18051"/>
                    </a:lnTo>
                    <a:cubicBezTo>
                      <a:pt x="66028" y="20636"/>
                      <a:pt x="63938" y="22731"/>
                      <a:pt x="61361" y="22731"/>
                    </a:cubicBezTo>
                    <a:cubicBezTo>
                      <a:pt x="58784" y="22731"/>
                      <a:pt x="56694" y="20636"/>
                      <a:pt x="56694" y="18051"/>
                    </a:cubicBezTo>
                    <a:lnTo>
                      <a:pt x="56694" y="4680"/>
                    </a:lnTo>
                    <a:cubicBezTo>
                      <a:pt x="56694" y="2095"/>
                      <a:pt x="58784" y="0"/>
                      <a:pt x="61361" y="0"/>
                    </a:cubicBezTo>
                    <a:close/>
                    <a:moveTo>
                      <a:pt x="84339" y="0"/>
                    </a:moveTo>
                    <a:cubicBezTo>
                      <a:pt x="86916" y="0"/>
                      <a:pt x="89005" y="2095"/>
                      <a:pt x="89005" y="4680"/>
                    </a:cubicBezTo>
                    <a:lnTo>
                      <a:pt x="89005" y="18051"/>
                    </a:lnTo>
                    <a:cubicBezTo>
                      <a:pt x="89005" y="20636"/>
                      <a:pt x="86916" y="22731"/>
                      <a:pt x="84339" y="22731"/>
                    </a:cubicBezTo>
                    <a:cubicBezTo>
                      <a:pt x="81761" y="22731"/>
                      <a:pt x="79672" y="20636"/>
                      <a:pt x="79672" y="18051"/>
                    </a:cubicBezTo>
                    <a:lnTo>
                      <a:pt x="79672" y="4680"/>
                    </a:lnTo>
                    <a:cubicBezTo>
                      <a:pt x="79672" y="2095"/>
                      <a:pt x="81761" y="0"/>
                      <a:pt x="84339" y="0"/>
                    </a:cubicBezTo>
                    <a:close/>
                    <a:moveTo>
                      <a:pt x="107316" y="0"/>
                    </a:moveTo>
                    <a:cubicBezTo>
                      <a:pt x="109894" y="0"/>
                      <a:pt x="111983" y="2095"/>
                      <a:pt x="111983" y="4680"/>
                    </a:cubicBezTo>
                    <a:lnTo>
                      <a:pt x="111983" y="18051"/>
                    </a:lnTo>
                    <a:cubicBezTo>
                      <a:pt x="111983" y="20636"/>
                      <a:pt x="109894" y="22731"/>
                      <a:pt x="107316" y="22731"/>
                    </a:cubicBezTo>
                    <a:cubicBezTo>
                      <a:pt x="104739" y="22731"/>
                      <a:pt x="102650" y="20636"/>
                      <a:pt x="102650" y="18051"/>
                    </a:cubicBezTo>
                    <a:lnTo>
                      <a:pt x="102650" y="4680"/>
                    </a:lnTo>
                    <a:cubicBezTo>
                      <a:pt x="102650" y="2095"/>
                      <a:pt x="104739" y="0"/>
                      <a:pt x="10731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Shape 495"/>
              <p:cNvSpPr/>
              <p:nvPr/>
            </p:nvSpPr>
            <p:spPr>
              <a:xfrm rot="-904745">
                <a:off x="2136600" y="3653544"/>
                <a:ext cx="279957" cy="27995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2419" y="72135"/>
                    </a:moveTo>
                    <a:lnTo>
                      <a:pt x="31039" y="106364"/>
                    </a:lnTo>
                    <a:cubicBezTo>
                      <a:pt x="48614" y="117343"/>
                      <a:pt x="70886" y="117439"/>
                      <a:pt x="88556" y="106615"/>
                    </a:cubicBezTo>
                    <a:lnTo>
                      <a:pt x="67470" y="72194"/>
                    </a:lnTo>
                    <a:cubicBezTo>
                      <a:pt x="65314" y="73574"/>
                      <a:pt x="62747" y="74346"/>
                      <a:pt x="60000" y="74346"/>
                    </a:cubicBezTo>
                    <a:cubicBezTo>
                      <a:pt x="57208" y="74346"/>
                      <a:pt x="54602" y="73548"/>
                      <a:pt x="52419" y="72135"/>
                    </a:cubicBezTo>
                    <a:close/>
                    <a:moveTo>
                      <a:pt x="60000" y="50036"/>
                    </a:moveTo>
                    <a:cubicBezTo>
                      <a:pt x="54497" y="50036"/>
                      <a:pt x="50036" y="54497"/>
                      <a:pt x="50036" y="60000"/>
                    </a:cubicBezTo>
                    <a:cubicBezTo>
                      <a:pt x="50036" y="65503"/>
                      <a:pt x="54497" y="69964"/>
                      <a:pt x="60000" y="69964"/>
                    </a:cubicBezTo>
                    <a:cubicBezTo>
                      <a:pt x="65503" y="69964"/>
                      <a:pt x="69964" y="65503"/>
                      <a:pt x="69964" y="60000"/>
                    </a:cubicBezTo>
                    <a:cubicBezTo>
                      <a:pt x="69964" y="54497"/>
                      <a:pt x="65503" y="50036"/>
                      <a:pt x="60000" y="50036"/>
                    </a:cubicBezTo>
                    <a:close/>
                    <a:moveTo>
                      <a:pt x="86091" y="11961"/>
                    </a:moveTo>
                    <a:lnTo>
                      <a:pt x="66816" y="47449"/>
                    </a:lnTo>
                    <a:cubicBezTo>
                      <a:pt x="71315" y="49821"/>
                      <a:pt x="74346" y="54556"/>
                      <a:pt x="74346" y="60000"/>
                    </a:cubicBezTo>
                    <a:lnTo>
                      <a:pt x="74296" y="60496"/>
                    </a:lnTo>
                    <a:lnTo>
                      <a:pt x="114633" y="61898"/>
                    </a:lnTo>
                    <a:cubicBezTo>
                      <a:pt x="115353" y="41188"/>
                      <a:pt x="104301" y="21852"/>
                      <a:pt x="86091" y="11961"/>
                    </a:cubicBezTo>
                    <a:close/>
                    <a:moveTo>
                      <a:pt x="34327" y="11736"/>
                    </a:moveTo>
                    <a:cubicBezTo>
                      <a:pt x="16032" y="21468"/>
                      <a:pt x="4812" y="40707"/>
                      <a:pt x="5351" y="61423"/>
                    </a:cubicBezTo>
                    <a:lnTo>
                      <a:pt x="45691" y="60372"/>
                    </a:lnTo>
                    <a:cubicBezTo>
                      <a:pt x="45655" y="60249"/>
                      <a:pt x="45653" y="60124"/>
                      <a:pt x="45653" y="60000"/>
                    </a:cubicBezTo>
                    <a:cubicBezTo>
                      <a:pt x="45653" y="54512"/>
                      <a:pt x="48734" y="49744"/>
                      <a:pt x="53292" y="47390"/>
                    </a:cubicBezTo>
                    <a:close/>
                    <a:moveTo>
                      <a:pt x="60000" y="0"/>
                    </a:moveTo>
                    <a:cubicBezTo>
                      <a:pt x="93137" y="0"/>
                      <a:pt x="120000" y="26862"/>
                      <a:pt x="120000" y="60000"/>
                    </a:cubicBezTo>
                    <a:cubicBezTo>
                      <a:pt x="120000" y="93137"/>
                      <a:pt x="93137" y="120000"/>
                      <a:pt x="60000" y="120000"/>
                    </a:cubicBezTo>
                    <a:cubicBezTo>
                      <a:pt x="26862" y="120000"/>
                      <a:pt x="0" y="93137"/>
                      <a:pt x="0" y="60000"/>
                    </a:cubicBezTo>
                    <a:cubicBezTo>
                      <a:pt x="0" y="26862"/>
                      <a:pt x="26862" y="0"/>
                      <a:pt x="60000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Shape 496"/>
              <p:cNvSpPr/>
              <p:nvPr/>
            </p:nvSpPr>
            <p:spPr>
              <a:xfrm rot="-904745">
                <a:off x="2813527" y="3225833"/>
                <a:ext cx="310414" cy="31300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5274" y="39473"/>
                    </a:moveTo>
                    <a:cubicBezTo>
                      <a:pt x="53599" y="36371"/>
                      <a:pt x="41599" y="43242"/>
                      <a:pt x="38470" y="54820"/>
                    </a:cubicBezTo>
                    <a:cubicBezTo>
                      <a:pt x="35342" y="66398"/>
                      <a:pt x="42270" y="78299"/>
                      <a:pt x="53945" y="81402"/>
                    </a:cubicBezTo>
                    <a:cubicBezTo>
                      <a:pt x="65620" y="84504"/>
                      <a:pt x="77621" y="77633"/>
                      <a:pt x="80749" y="66055"/>
                    </a:cubicBezTo>
                    <a:cubicBezTo>
                      <a:pt x="83877" y="54477"/>
                      <a:pt x="76949" y="42576"/>
                      <a:pt x="65274" y="39473"/>
                    </a:cubicBezTo>
                    <a:close/>
                    <a:moveTo>
                      <a:pt x="69168" y="25060"/>
                    </a:moveTo>
                    <a:cubicBezTo>
                      <a:pt x="88870" y="30296"/>
                      <a:pt x="100561" y="50379"/>
                      <a:pt x="95282" y="69917"/>
                    </a:cubicBezTo>
                    <a:cubicBezTo>
                      <a:pt x="90003" y="89455"/>
                      <a:pt x="69753" y="101050"/>
                      <a:pt x="50051" y="95815"/>
                    </a:cubicBezTo>
                    <a:cubicBezTo>
                      <a:pt x="30350" y="90579"/>
                      <a:pt x="18658" y="70496"/>
                      <a:pt x="23937" y="50958"/>
                    </a:cubicBezTo>
                    <a:cubicBezTo>
                      <a:pt x="29216" y="31420"/>
                      <a:pt x="49467" y="19825"/>
                      <a:pt x="69168" y="25060"/>
                    </a:cubicBezTo>
                    <a:close/>
                    <a:moveTo>
                      <a:pt x="70584" y="19819"/>
                    </a:moveTo>
                    <a:cubicBezTo>
                      <a:pt x="47964" y="13808"/>
                      <a:pt x="24713" y="27121"/>
                      <a:pt x="18652" y="49554"/>
                    </a:cubicBezTo>
                    <a:cubicBezTo>
                      <a:pt x="12591" y="71987"/>
                      <a:pt x="26015" y="95045"/>
                      <a:pt x="48635" y="101056"/>
                    </a:cubicBezTo>
                    <a:cubicBezTo>
                      <a:pt x="71255" y="107067"/>
                      <a:pt x="94506" y="93754"/>
                      <a:pt x="100567" y="71321"/>
                    </a:cubicBezTo>
                    <a:cubicBezTo>
                      <a:pt x="106628" y="48888"/>
                      <a:pt x="93204" y="25830"/>
                      <a:pt x="70584" y="19819"/>
                    </a:cubicBezTo>
                    <a:close/>
                    <a:moveTo>
                      <a:pt x="120000" y="28418"/>
                    </a:moveTo>
                    <a:lnTo>
                      <a:pt x="119819" y="29085"/>
                    </a:lnTo>
                    <a:lnTo>
                      <a:pt x="119636" y="28804"/>
                    </a:lnTo>
                    <a:close/>
                    <a:moveTo>
                      <a:pt x="84120" y="4683"/>
                    </a:moveTo>
                    <a:lnTo>
                      <a:pt x="83867" y="19572"/>
                    </a:lnTo>
                    <a:lnTo>
                      <a:pt x="83406" y="19449"/>
                    </a:lnTo>
                    <a:cubicBezTo>
                      <a:pt x="87163" y="21546"/>
                      <a:pt x="90559" y="24117"/>
                      <a:pt x="93431" y="27166"/>
                    </a:cubicBezTo>
                    <a:lnTo>
                      <a:pt x="106796" y="23870"/>
                    </a:lnTo>
                    <a:lnTo>
                      <a:pt x="115363" y="39849"/>
                    </a:lnTo>
                    <a:lnTo>
                      <a:pt x="105840" y="48364"/>
                    </a:lnTo>
                    <a:cubicBezTo>
                      <a:pt x="107034" y="52676"/>
                      <a:pt x="107596" y="57191"/>
                      <a:pt x="107394" y="61781"/>
                    </a:cubicBezTo>
                    <a:lnTo>
                      <a:pt x="119289" y="68330"/>
                    </a:lnTo>
                    <a:lnTo>
                      <a:pt x="114566" y="85810"/>
                    </a:lnTo>
                    <a:lnTo>
                      <a:pt x="100132" y="85570"/>
                    </a:lnTo>
                    <a:cubicBezTo>
                      <a:pt x="98307" y="88594"/>
                      <a:pt x="96096" y="91321"/>
                      <a:pt x="93619" y="93756"/>
                    </a:cubicBezTo>
                    <a:lnTo>
                      <a:pt x="98359" y="106025"/>
                    </a:lnTo>
                    <a:lnTo>
                      <a:pt x="83411" y="116405"/>
                    </a:lnTo>
                    <a:lnTo>
                      <a:pt x="72073" y="106643"/>
                    </a:lnTo>
                    <a:lnTo>
                      <a:pt x="73453" y="105685"/>
                    </a:lnTo>
                    <a:cubicBezTo>
                      <a:pt x="69110" y="107079"/>
                      <a:pt x="64517" y="107749"/>
                      <a:pt x="59835" y="107723"/>
                    </a:cubicBezTo>
                    <a:lnTo>
                      <a:pt x="52963" y="119999"/>
                    </a:lnTo>
                    <a:lnTo>
                      <a:pt x="35336" y="115316"/>
                    </a:lnTo>
                    <a:lnTo>
                      <a:pt x="35574" y="101277"/>
                    </a:lnTo>
                    <a:cubicBezTo>
                      <a:pt x="31839" y="99165"/>
                      <a:pt x="28466" y="96583"/>
                      <a:pt x="25614" y="93529"/>
                    </a:cubicBezTo>
                    <a:lnTo>
                      <a:pt x="25843" y="94015"/>
                    </a:lnTo>
                    <a:lnTo>
                      <a:pt x="11102" y="96847"/>
                    </a:lnTo>
                    <a:lnTo>
                      <a:pt x="3390" y="80445"/>
                    </a:lnTo>
                    <a:lnTo>
                      <a:pt x="13359" y="72429"/>
                    </a:lnTo>
                    <a:cubicBezTo>
                      <a:pt x="12295" y="68561"/>
                      <a:pt x="11739" y="64530"/>
                      <a:pt x="11738" y="60428"/>
                    </a:cubicBezTo>
                    <a:lnTo>
                      <a:pt x="0" y="53965"/>
                    </a:lnTo>
                    <a:lnTo>
                      <a:pt x="4723" y="36484"/>
                    </a:lnTo>
                    <a:lnTo>
                      <a:pt x="18174" y="36709"/>
                    </a:lnTo>
                    <a:cubicBezTo>
                      <a:pt x="19999" y="33515"/>
                      <a:pt x="22203" y="30603"/>
                      <a:pt x="24696" y="27997"/>
                    </a:cubicBezTo>
                    <a:lnTo>
                      <a:pt x="20190" y="14215"/>
                    </a:lnTo>
                    <a:lnTo>
                      <a:pt x="35666" y="4625"/>
                    </a:lnTo>
                    <a:lnTo>
                      <a:pt x="46473" y="14962"/>
                    </a:lnTo>
                    <a:lnTo>
                      <a:pt x="46365" y="15030"/>
                    </a:lnTo>
                    <a:cubicBezTo>
                      <a:pt x="50613" y="13704"/>
                      <a:pt x="55098" y="13091"/>
                      <a:pt x="59667" y="13141"/>
                    </a:cubicBezTo>
                    <a:lnTo>
                      <a:pt x="59206" y="13018"/>
                    </a:lnTo>
                    <a:lnTo>
                      <a:pt x="66493" y="0"/>
                    </a:ln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Shape 497"/>
              <p:cNvSpPr/>
              <p:nvPr/>
            </p:nvSpPr>
            <p:spPr>
              <a:xfrm rot="-904745">
                <a:off x="3692543" y="2459667"/>
                <a:ext cx="242587" cy="2429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2570" y="60380"/>
                    </a:moveTo>
                    <a:lnTo>
                      <a:pt x="97429" y="60380"/>
                    </a:lnTo>
                    <a:cubicBezTo>
                      <a:pt x="109894" y="60380"/>
                      <a:pt x="119999" y="70469"/>
                      <a:pt x="119999" y="82915"/>
                    </a:cubicBezTo>
                    <a:lnTo>
                      <a:pt x="119999" y="104032"/>
                    </a:lnTo>
                    <a:lnTo>
                      <a:pt x="120000" y="104032"/>
                    </a:lnTo>
                    <a:lnTo>
                      <a:pt x="120000" y="109220"/>
                    </a:lnTo>
                    <a:lnTo>
                      <a:pt x="119985" y="109220"/>
                    </a:lnTo>
                    <a:lnTo>
                      <a:pt x="119985" y="120000"/>
                    </a:lnTo>
                    <a:lnTo>
                      <a:pt x="14" y="120000"/>
                    </a:lnTo>
                    <a:lnTo>
                      <a:pt x="14" y="109220"/>
                    </a:lnTo>
                    <a:lnTo>
                      <a:pt x="0" y="109220"/>
                    </a:lnTo>
                    <a:lnTo>
                      <a:pt x="0" y="82915"/>
                    </a:lnTo>
                    <a:cubicBezTo>
                      <a:pt x="0" y="70469"/>
                      <a:pt x="10105" y="60380"/>
                      <a:pt x="22570" y="60380"/>
                    </a:cubicBezTo>
                    <a:close/>
                    <a:moveTo>
                      <a:pt x="60000" y="0"/>
                    </a:moveTo>
                    <a:cubicBezTo>
                      <a:pt x="75005" y="0"/>
                      <a:pt x="87170" y="12145"/>
                      <a:pt x="87170" y="27128"/>
                    </a:cubicBezTo>
                    <a:cubicBezTo>
                      <a:pt x="87170" y="42111"/>
                      <a:pt x="75005" y="54257"/>
                      <a:pt x="60000" y="54257"/>
                    </a:cubicBezTo>
                    <a:cubicBezTo>
                      <a:pt x="44994" y="54257"/>
                      <a:pt x="32829" y="42111"/>
                      <a:pt x="32829" y="27128"/>
                    </a:cubicBezTo>
                    <a:cubicBezTo>
                      <a:pt x="32829" y="12145"/>
                      <a:pt x="44994" y="0"/>
                      <a:pt x="6000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Shape 498"/>
              <p:cNvSpPr/>
              <p:nvPr/>
            </p:nvSpPr>
            <p:spPr>
              <a:xfrm rot="-904745">
                <a:off x="2415948" y="3440269"/>
                <a:ext cx="209760" cy="21556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1408" y="43051"/>
                    </a:moveTo>
                    <a:cubicBezTo>
                      <a:pt x="57436" y="41416"/>
                      <a:pt x="53068" y="40512"/>
                      <a:pt x="48484" y="40512"/>
                    </a:cubicBezTo>
                    <a:cubicBezTo>
                      <a:pt x="30146" y="40512"/>
                      <a:pt x="15280" y="54978"/>
                      <a:pt x="15280" y="72822"/>
                    </a:cubicBezTo>
                    <a:cubicBezTo>
                      <a:pt x="15280" y="90666"/>
                      <a:pt x="30146" y="105131"/>
                      <a:pt x="48484" y="105131"/>
                    </a:cubicBezTo>
                    <a:cubicBezTo>
                      <a:pt x="66822" y="105131"/>
                      <a:pt x="81688" y="90666"/>
                      <a:pt x="81688" y="72822"/>
                    </a:cubicBezTo>
                    <a:cubicBezTo>
                      <a:pt x="81688" y="59439"/>
                      <a:pt x="73326" y="47956"/>
                      <a:pt x="61408" y="43051"/>
                    </a:cubicBezTo>
                    <a:close/>
                    <a:moveTo>
                      <a:pt x="119440" y="0"/>
                    </a:moveTo>
                    <a:lnTo>
                      <a:pt x="120000" y="27937"/>
                    </a:lnTo>
                    <a:lnTo>
                      <a:pt x="112682" y="21089"/>
                    </a:lnTo>
                    <a:lnTo>
                      <a:pt x="87612" y="46454"/>
                    </a:lnTo>
                    <a:cubicBezTo>
                      <a:pt x="93782" y="53582"/>
                      <a:pt x="96968" y="62840"/>
                      <a:pt x="96968" y="72822"/>
                    </a:cubicBezTo>
                    <a:cubicBezTo>
                      <a:pt x="96968" y="98877"/>
                      <a:pt x="75261" y="120000"/>
                      <a:pt x="48484" y="120000"/>
                    </a:cubicBezTo>
                    <a:cubicBezTo>
                      <a:pt x="21706" y="120000"/>
                      <a:pt x="0" y="98877"/>
                      <a:pt x="0" y="72822"/>
                    </a:cubicBezTo>
                    <a:cubicBezTo>
                      <a:pt x="0" y="46766"/>
                      <a:pt x="21706" y="25644"/>
                      <a:pt x="48484" y="25644"/>
                    </a:cubicBezTo>
                    <a:cubicBezTo>
                      <a:pt x="57523" y="25644"/>
                      <a:pt x="65984" y="28050"/>
                      <a:pt x="72808" y="32928"/>
                    </a:cubicBezTo>
                    <a:lnTo>
                      <a:pt x="98047" y="7392"/>
                    </a:lnTo>
                    <a:lnTo>
                      <a:pt x="90728" y="54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Shape 499"/>
              <p:cNvSpPr/>
              <p:nvPr/>
            </p:nvSpPr>
            <p:spPr>
              <a:xfrm rot="-904745">
                <a:off x="3596341" y="2824396"/>
                <a:ext cx="219844" cy="22467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6071" y="16701"/>
                    </a:moveTo>
                    <a:cubicBezTo>
                      <a:pt x="82280" y="15133"/>
                      <a:pt x="78113" y="14265"/>
                      <a:pt x="73739" y="14265"/>
                    </a:cubicBezTo>
                    <a:cubicBezTo>
                      <a:pt x="56242" y="14265"/>
                      <a:pt x="42058" y="28144"/>
                      <a:pt x="42058" y="45265"/>
                    </a:cubicBezTo>
                    <a:cubicBezTo>
                      <a:pt x="42058" y="62385"/>
                      <a:pt x="56242" y="76264"/>
                      <a:pt x="73739" y="76264"/>
                    </a:cubicBezTo>
                    <a:cubicBezTo>
                      <a:pt x="91236" y="76264"/>
                      <a:pt x="105420" y="62385"/>
                      <a:pt x="105420" y="45265"/>
                    </a:cubicBezTo>
                    <a:cubicBezTo>
                      <a:pt x="105420" y="32425"/>
                      <a:pt x="97442" y="21407"/>
                      <a:pt x="86071" y="16701"/>
                    </a:cubicBezTo>
                    <a:close/>
                    <a:moveTo>
                      <a:pt x="91746" y="3557"/>
                    </a:moveTo>
                    <a:cubicBezTo>
                      <a:pt x="108349" y="10428"/>
                      <a:pt x="120000" y="26515"/>
                      <a:pt x="120000" y="45265"/>
                    </a:cubicBezTo>
                    <a:cubicBezTo>
                      <a:pt x="120000" y="70264"/>
                      <a:pt x="99288" y="90530"/>
                      <a:pt x="73739" y="90530"/>
                    </a:cubicBezTo>
                    <a:cubicBezTo>
                      <a:pt x="64938" y="90530"/>
                      <a:pt x="56710" y="88125"/>
                      <a:pt x="50126" y="83275"/>
                    </a:cubicBezTo>
                    <a:lnTo>
                      <a:pt x="41433" y="91782"/>
                    </a:lnTo>
                    <a:lnTo>
                      <a:pt x="51465" y="101598"/>
                    </a:lnTo>
                    <a:cubicBezTo>
                      <a:pt x="54943" y="105002"/>
                      <a:pt x="54943" y="110518"/>
                      <a:pt x="51465" y="113921"/>
                    </a:cubicBezTo>
                    <a:cubicBezTo>
                      <a:pt x="47987" y="117325"/>
                      <a:pt x="42349" y="117325"/>
                      <a:pt x="38871" y="113921"/>
                    </a:cubicBezTo>
                    <a:lnTo>
                      <a:pt x="28838" y="104105"/>
                    </a:lnTo>
                    <a:cubicBezTo>
                      <a:pt x="23424" y="109402"/>
                      <a:pt x="18008" y="114701"/>
                      <a:pt x="12594" y="119999"/>
                    </a:cubicBezTo>
                    <a:cubicBezTo>
                      <a:pt x="9116" y="123402"/>
                      <a:pt x="3478" y="123402"/>
                      <a:pt x="0" y="119999"/>
                    </a:cubicBezTo>
                    <a:lnTo>
                      <a:pt x="1" y="119999"/>
                    </a:lnTo>
                    <a:cubicBezTo>
                      <a:pt x="-3477" y="116596"/>
                      <a:pt x="-3477" y="111080"/>
                      <a:pt x="1" y="107676"/>
                    </a:cubicBezTo>
                    <a:lnTo>
                      <a:pt x="16245" y="91782"/>
                    </a:lnTo>
                    <a:cubicBezTo>
                      <a:pt x="12561" y="88177"/>
                      <a:pt x="8877" y="84572"/>
                      <a:pt x="5193" y="80967"/>
                    </a:cubicBezTo>
                    <a:cubicBezTo>
                      <a:pt x="1715" y="77564"/>
                      <a:pt x="1715" y="72047"/>
                      <a:pt x="5193" y="68644"/>
                    </a:cubicBezTo>
                    <a:lnTo>
                      <a:pt x="5193" y="68644"/>
                    </a:lnTo>
                    <a:cubicBezTo>
                      <a:pt x="8671" y="65242"/>
                      <a:pt x="14309" y="65242"/>
                      <a:pt x="17787" y="68644"/>
                    </a:cubicBezTo>
                    <a:lnTo>
                      <a:pt x="28838" y="79458"/>
                    </a:lnTo>
                    <a:lnTo>
                      <a:pt x="37018" y="71454"/>
                    </a:lnTo>
                    <a:cubicBezTo>
                      <a:pt x="30772" y="64451"/>
                      <a:pt x="27478" y="55234"/>
                      <a:pt x="27478" y="45265"/>
                    </a:cubicBezTo>
                    <a:cubicBezTo>
                      <a:pt x="27478" y="20265"/>
                      <a:pt x="48190" y="0"/>
                      <a:pt x="73739" y="0"/>
                    </a:cubicBezTo>
                    <a:cubicBezTo>
                      <a:pt x="80126" y="0"/>
                      <a:pt x="86211" y="1266"/>
                      <a:pt x="91746" y="3557"/>
                    </a:cubicBez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Shape 500"/>
              <p:cNvSpPr/>
              <p:nvPr/>
            </p:nvSpPr>
            <p:spPr>
              <a:xfrm rot="1795255">
                <a:off x="3289052" y="2233473"/>
                <a:ext cx="236845" cy="42461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041" y="0"/>
                    </a:moveTo>
                    <a:cubicBezTo>
                      <a:pt x="68312" y="142"/>
                      <a:pt x="77049" y="3617"/>
                      <a:pt x="77802" y="9249"/>
                    </a:cubicBezTo>
                    <a:cubicBezTo>
                      <a:pt x="79731" y="16341"/>
                      <a:pt x="68983" y="18083"/>
                      <a:pt x="72034" y="26607"/>
                    </a:cubicBezTo>
                    <a:lnTo>
                      <a:pt x="120000" y="26607"/>
                    </a:lnTo>
                    <a:lnTo>
                      <a:pt x="120000" y="53320"/>
                    </a:lnTo>
                    <a:cubicBezTo>
                      <a:pt x="105180" y="54850"/>
                      <a:pt x="101982" y="49006"/>
                      <a:pt x="89415" y="50069"/>
                    </a:cubicBezTo>
                    <a:cubicBezTo>
                      <a:pt x="79319" y="50489"/>
                      <a:pt x="73089" y="55363"/>
                      <a:pt x="72833" y="59977"/>
                    </a:cubicBezTo>
                    <a:cubicBezTo>
                      <a:pt x="73004" y="64029"/>
                      <a:pt x="79442" y="70012"/>
                      <a:pt x="91464" y="70060"/>
                    </a:cubicBezTo>
                    <a:cubicBezTo>
                      <a:pt x="106013" y="69226"/>
                      <a:pt x="103877" y="65247"/>
                      <a:pt x="120000" y="65606"/>
                    </a:cubicBezTo>
                    <a:lnTo>
                      <a:pt x="120000" y="93541"/>
                    </a:lnTo>
                    <a:lnTo>
                      <a:pt x="70059" y="93541"/>
                    </a:lnTo>
                    <a:cubicBezTo>
                      <a:pt x="69329" y="102697"/>
                      <a:pt x="76533" y="101447"/>
                      <a:pt x="78036" y="109608"/>
                    </a:cubicBezTo>
                    <a:cubicBezTo>
                      <a:pt x="77950" y="116314"/>
                      <a:pt x="67224" y="119904"/>
                      <a:pt x="59959" y="120000"/>
                    </a:cubicBezTo>
                    <a:cubicBezTo>
                      <a:pt x="51687" y="119857"/>
                      <a:pt x="42950" y="116382"/>
                      <a:pt x="42197" y="110750"/>
                    </a:cubicBezTo>
                    <a:cubicBezTo>
                      <a:pt x="40279" y="103699"/>
                      <a:pt x="50892" y="101936"/>
                      <a:pt x="47995" y="93541"/>
                    </a:cubicBezTo>
                    <a:lnTo>
                      <a:pt x="0" y="93541"/>
                    </a:lnTo>
                    <a:lnTo>
                      <a:pt x="0" y="66075"/>
                    </a:lnTo>
                    <a:cubicBezTo>
                      <a:pt x="15368" y="64341"/>
                      <a:pt x="18478" y="70364"/>
                      <a:pt x="31219" y="69286"/>
                    </a:cubicBezTo>
                    <a:cubicBezTo>
                      <a:pt x="41315" y="68866"/>
                      <a:pt x="47545" y="63992"/>
                      <a:pt x="47801" y="59379"/>
                    </a:cubicBezTo>
                    <a:cubicBezTo>
                      <a:pt x="47631" y="55326"/>
                      <a:pt x="41193" y="49343"/>
                      <a:pt x="29171" y="49296"/>
                    </a:cubicBezTo>
                    <a:cubicBezTo>
                      <a:pt x="14433" y="50140"/>
                      <a:pt x="16816" y="54212"/>
                      <a:pt x="0" y="53739"/>
                    </a:cubicBezTo>
                    <a:lnTo>
                      <a:pt x="0" y="26607"/>
                    </a:lnTo>
                    <a:lnTo>
                      <a:pt x="49932" y="26607"/>
                    </a:lnTo>
                    <a:cubicBezTo>
                      <a:pt x="50748" y="17288"/>
                      <a:pt x="43474" y="18596"/>
                      <a:pt x="41963" y="10391"/>
                    </a:cubicBezTo>
                    <a:cubicBezTo>
                      <a:pt x="42049" y="3685"/>
                      <a:pt x="52775" y="95"/>
                      <a:pt x="60041" y="0"/>
                    </a:cubicBez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Shape 501"/>
              <p:cNvSpPr/>
              <p:nvPr/>
            </p:nvSpPr>
            <p:spPr>
              <a:xfrm rot="-904745">
                <a:off x="3066699" y="3575905"/>
                <a:ext cx="284380" cy="2454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439" y="26278"/>
                    </a:moveTo>
                    <a:cubicBezTo>
                      <a:pt x="22639" y="26278"/>
                      <a:pt x="20370" y="28908"/>
                      <a:pt x="20370" y="32152"/>
                    </a:cubicBezTo>
                    <a:cubicBezTo>
                      <a:pt x="20370" y="35396"/>
                      <a:pt x="22639" y="38026"/>
                      <a:pt x="25439" y="38026"/>
                    </a:cubicBezTo>
                    <a:cubicBezTo>
                      <a:pt x="28238" y="38026"/>
                      <a:pt x="30508" y="35396"/>
                      <a:pt x="30508" y="32152"/>
                    </a:cubicBezTo>
                    <a:cubicBezTo>
                      <a:pt x="30508" y="28908"/>
                      <a:pt x="28238" y="26278"/>
                      <a:pt x="25439" y="26278"/>
                    </a:cubicBezTo>
                    <a:close/>
                    <a:moveTo>
                      <a:pt x="58796" y="12078"/>
                    </a:moveTo>
                    <a:cubicBezTo>
                      <a:pt x="53039" y="12078"/>
                      <a:pt x="48372" y="17486"/>
                      <a:pt x="48372" y="24157"/>
                    </a:cubicBezTo>
                    <a:cubicBezTo>
                      <a:pt x="48372" y="30828"/>
                      <a:pt x="53039" y="36236"/>
                      <a:pt x="58796" y="36236"/>
                    </a:cubicBezTo>
                    <a:cubicBezTo>
                      <a:pt x="64553" y="36236"/>
                      <a:pt x="69220" y="30828"/>
                      <a:pt x="69220" y="24157"/>
                    </a:cubicBezTo>
                    <a:cubicBezTo>
                      <a:pt x="69220" y="17486"/>
                      <a:pt x="64553" y="12078"/>
                      <a:pt x="58796" y="12078"/>
                    </a:cubicBezTo>
                    <a:close/>
                    <a:moveTo>
                      <a:pt x="58796" y="0"/>
                    </a:moveTo>
                    <a:cubicBezTo>
                      <a:pt x="70310" y="0"/>
                      <a:pt x="79644" y="10815"/>
                      <a:pt x="79644" y="24157"/>
                    </a:cubicBezTo>
                    <a:cubicBezTo>
                      <a:pt x="79644" y="33739"/>
                      <a:pt x="74829" y="42019"/>
                      <a:pt x="67818" y="45846"/>
                    </a:cubicBezTo>
                    <a:lnTo>
                      <a:pt x="82063" y="45846"/>
                    </a:lnTo>
                    <a:cubicBezTo>
                      <a:pt x="87953" y="45846"/>
                      <a:pt x="92729" y="51379"/>
                      <a:pt x="92729" y="58205"/>
                    </a:cubicBezTo>
                    <a:lnTo>
                      <a:pt x="92729" y="63301"/>
                    </a:lnTo>
                    <a:lnTo>
                      <a:pt x="98373" y="63301"/>
                    </a:lnTo>
                    <a:cubicBezTo>
                      <a:pt x="99719" y="63301"/>
                      <a:pt x="100844" y="64392"/>
                      <a:pt x="101072" y="65867"/>
                    </a:cubicBezTo>
                    <a:lnTo>
                      <a:pt x="120000" y="47629"/>
                    </a:lnTo>
                    <a:lnTo>
                      <a:pt x="120000" y="118217"/>
                    </a:lnTo>
                    <a:lnTo>
                      <a:pt x="101072" y="99978"/>
                    </a:lnTo>
                    <a:cubicBezTo>
                      <a:pt x="100844" y="101453"/>
                      <a:pt x="99719" y="102544"/>
                      <a:pt x="98373" y="102544"/>
                    </a:cubicBezTo>
                    <a:lnTo>
                      <a:pt x="92729" y="102544"/>
                    </a:lnTo>
                    <a:lnTo>
                      <a:pt x="92729" y="107640"/>
                    </a:lnTo>
                    <a:cubicBezTo>
                      <a:pt x="92729" y="114466"/>
                      <a:pt x="87953" y="120000"/>
                      <a:pt x="82063" y="120000"/>
                    </a:cubicBezTo>
                    <a:lnTo>
                      <a:pt x="10665" y="120000"/>
                    </a:lnTo>
                    <a:cubicBezTo>
                      <a:pt x="4775" y="120000"/>
                      <a:pt x="0" y="114466"/>
                      <a:pt x="0" y="107640"/>
                    </a:cubicBezTo>
                    <a:lnTo>
                      <a:pt x="0" y="58205"/>
                    </a:lnTo>
                    <a:cubicBezTo>
                      <a:pt x="0" y="51379"/>
                      <a:pt x="4775" y="45846"/>
                      <a:pt x="10665" y="45846"/>
                    </a:cubicBezTo>
                    <a:lnTo>
                      <a:pt x="20167" y="45846"/>
                    </a:lnTo>
                    <a:cubicBezTo>
                      <a:pt x="15632" y="43527"/>
                      <a:pt x="12479" y="38266"/>
                      <a:pt x="12479" y="32152"/>
                    </a:cubicBezTo>
                    <a:cubicBezTo>
                      <a:pt x="12479" y="23858"/>
                      <a:pt x="18281" y="17135"/>
                      <a:pt x="25439" y="17135"/>
                    </a:cubicBezTo>
                    <a:cubicBezTo>
                      <a:pt x="32597" y="17135"/>
                      <a:pt x="38399" y="23858"/>
                      <a:pt x="38399" y="32152"/>
                    </a:cubicBezTo>
                    <a:cubicBezTo>
                      <a:pt x="38399" y="38266"/>
                      <a:pt x="35246" y="43527"/>
                      <a:pt x="30711" y="45846"/>
                    </a:cubicBezTo>
                    <a:lnTo>
                      <a:pt x="49774" y="45846"/>
                    </a:lnTo>
                    <a:cubicBezTo>
                      <a:pt x="42762" y="42019"/>
                      <a:pt x="37948" y="33739"/>
                      <a:pt x="37948" y="24157"/>
                    </a:cubicBezTo>
                    <a:cubicBezTo>
                      <a:pt x="37948" y="10815"/>
                      <a:pt x="47282" y="0"/>
                      <a:pt x="5879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Shape 502"/>
              <p:cNvSpPr/>
              <p:nvPr/>
            </p:nvSpPr>
            <p:spPr>
              <a:xfrm rot="1795255">
                <a:off x="3308926" y="3001967"/>
                <a:ext cx="105549" cy="42315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145" y="108615"/>
                    </a:moveTo>
                    <a:lnTo>
                      <a:pt x="87853" y="108615"/>
                    </a:lnTo>
                    <a:lnTo>
                      <a:pt x="59999" y="120000"/>
                    </a:lnTo>
                    <a:close/>
                    <a:moveTo>
                      <a:pt x="4936" y="85089"/>
                    </a:moveTo>
                    <a:cubicBezTo>
                      <a:pt x="17830" y="84991"/>
                      <a:pt x="28554" y="83488"/>
                      <a:pt x="31934" y="81452"/>
                    </a:cubicBezTo>
                    <a:cubicBezTo>
                      <a:pt x="35290" y="83578"/>
                      <a:pt x="46771" y="85117"/>
                      <a:pt x="60364" y="85117"/>
                    </a:cubicBezTo>
                    <a:cubicBezTo>
                      <a:pt x="73958" y="85117"/>
                      <a:pt x="85439" y="83578"/>
                      <a:pt x="88795" y="81452"/>
                    </a:cubicBezTo>
                    <a:cubicBezTo>
                      <a:pt x="92107" y="83449"/>
                      <a:pt x="102492" y="84934"/>
                      <a:pt x="115063" y="85077"/>
                    </a:cubicBezTo>
                    <a:lnTo>
                      <a:pt x="89988" y="105672"/>
                    </a:lnTo>
                    <a:lnTo>
                      <a:pt x="29995" y="105672"/>
                    </a:lnTo>
                    <a:close/>
                    <a:moveTo>
                      <a:pt x="93725" y="16312"/>
                    </a:moveTo>
                    <a:lnTo>
                      <a:pt x="119999" y="16312"/>
                    </a:lnTo>
                    <a:lnTo>
                      <a:pt x="119999" y="82020"/>
                    </a:lnTo>
                    <a:cubicBezTo>
                      <a:pt x="119266" y="82070"/>
                      <a:pt x="118512" y="82079"/>
                      <a:pt x="117749" y="82079"/>
                    </a:cubicBezTo>
                    <a:cubicBezTo>
                      <a:pt x="104481" y="82079"/>
                      <a:pt x="93725" y="79273"/>
                      <a:pt x="93725" y="75812"/>
                    </a:cubicBezTo>
                    <a:close/>
                    <a:moveTo>
                      <a:pt x="35976" y="16312"/>
                    </a:moveTo>
                    <a:lnTo>
                      <a:pt x="84023" y="16312"/>
                    </a:lnTo>
                    <a:lnTo>
                      <a:pt x="84023" y="76087"/>
                    </a:lnTo>
                    <a:cubicBezTo>
                      <a:pt x="84023" y="79397"/>
                      <a:pt x="73268" y="82079"/>
                      <a:pt x="60000" y="82079"/>
                    </a:cubicBezTo>
                    <a:cubicBezTo>
                      <a:pt x="46731" y="82079"/>
                      <a:pt x="35976" y="79397"/>
                      <a:pt x="35976" y="76087"/>
                    </a:cubicBezTo>
                    <a:close/>
                    <a:moveTo>
                      <a:pt x="0" y="16312"/>
                    </a:moveTo>
                    <a:lnTo>
                      <a:pt x="26273" y="16312"/>
                    </a:lnTo>
                    <a:lnTo>
                      <a:pt x="26273" y="75812"/>
                    </a:lnTo>
                    <a:cubicBezTo>
                      <a:pt x="26273" y="79273"/>
                      <a:pt x="15518" y="82079"/>
                      <a:pt x="2250" y="82079"/>
                    </a:cubicBezTo>
                    <a:cubicBezTo>
                      <a:pt x="1487" y="82079"/>
                      <a:pt x="733" y="82070"/>
                      <a:pt x="0" y="82020"/>
                    </a:cubicBezTo>
                    <a:close/>
                    <a:moveTo>
                      <a:pt x="8336" y="2079"/>
                    </a:moveTo>
                    <a:cubicBezTo>
                      <a:pt x="13486" y="794"/>
                      <a:pt x="20602" y="0"/>
                      <a:pt x="28461" y="0"/>
                    </a:cubicBezTo>
                    <a:lnTo>
                      <a:pt x="91538" y="0"/>
                    </a:lnTo>
                    <a:cubicBezTo>
                      <a:pt x="107257" y="0"/>
                      <a:pt x="120000" y="3178"/>
                      <a:pt x="120000" y="7099"/>
                    </a:cubicBezTo>
                    <a:cubicBezTo>
                      <a:pt x="120000" y="9465"/>
                      <a:pt x="119999" y="11832"/>
                      <a:pt x="119999" y="14198"/>
                    </a:cubicBezTo>
                    <a:lnTo>
                      <a:pt x="0" y="14198"/>
                    </a:lnTo>
                    <a:lnTo>
                      <a:pt x="0" y="7099"/>
                    </a:lnTo>
                    <a:cubicBezTo>
                      <a:pt x="0" y="5138"/>
                      <a:pt x="3185" y="3364"/>
                      <a:pt x="8336" y="2079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Shape 503"/>
              <p:cNvSpPr/>
              <p:nvPr/>
            </p:nvSpPr>
            <p:spPr>
              <a:xfrm rot="-904745">
                <a:off x="3139925" y="1944468"/>
                <a:ext cx="238653" cy="1833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2212" y="50082"/>
                    </a:moveTo>
                    <a:cubicBezTo>
                      <a:pt x="82409" y="50082"/>
                      <a:pt x="90676" y="60844"/>
                      <a:pt x="90676" y="74119"/>
                    </a:cubicBezTo>
                    <a:cubicBezTo>
                      <a:pt x="90676" y="87395"/>
                      <a:pt x="82409" y="98157"/>
                      <a:pt x="72212" y="98157"/>
                    </a:cubicBezTo>
                    <a:cubicBezTo>
                      <a:pt x="62015" y="98157"/>
                      <a:pt x="53748" y="87395"/>
                      <a:pt x="53748" y="74119"/>
                    </a:cubicBezTo>
                    <a:cubicBezTo>
                      <a:pt x="53748" y="60844"/>
                      <a:pt x="62015" y="50082"/>
                      <a:pt x="72212" y="50082"/>
                    </a:cubicBezTo>
                    <a:close/>
                    <a:moveTo>
                      <a:pt x="72212" y="40585"/>
                    </a:moveTo>
                    <a:cubicBezTo>
                      <a:pt x="57986" y="40585"/>
                      <a:pt x="46453" y="55599"/>
                      <a:pt x="46453" y="74119"/>
                    </a:cubicBezTo>
                    <a:cubicBezTo>
                      <a:pt x="46453" y="92640"/>
                      <a:pt x="57986" y="107654"/>
                      <a:pt x="72212" y="107654"/>
                    </a:cubicBezTo>
                    <a:cubicBezTo>
                      <a:pt x="86438" y="107654"/>
                      <a:pt x="97971" y="92640"/>
                      <a:pt x="97971" y="74119"/>
                    </a:cubicBezTo>
                    <a:cubicBezTo>
                      <a:pt x="97971" y="55599"/>
                      <a:pt x="86438" y="40585"/>
                      <a:pt x="72212" y="40585"/>
                    </a:cubicBezTo>
                    <a:close/>
                    <a:moveTo>
                      <a:pt x="41883" y="33132"/>
                    </a:moveTo>
                    <a:lnTo>
                      <a:pt x="41883" y="40696"/>
                    </a:lnTo>
                    <a:lnTo>
                      <a:pt x="50017" y="40696"/>
                    </a:lnTo>
                    <a:lnTo>
                      <a:pt x="50017" y="33132"/>
                    </a:lnTo>
                    <a:close/>
                    <a:moveTo>
                      <a:pt x="97379" y="30708"/>
                    </a:moveTo>
                    <a:lnTo>
                      <a:pt x="97379" y="40696"/>
                    </a:lnTo>
                    <a:lnTo>
                      <a:pt x="113015" y="40696"/>
                    </a:lnTo>
                    <a:lnTo>
                      <a:pt x="113015" y="30708"/>
                    </a:lnTo>
                    <a:close/>
                    <a:moveTo>
                      <a:pt x="60010" y="5304"/>
                    </a:moveTo>
                    <a:lnTo>
                      <a:pt x="60010" y="21221"/>
                    </a:lnTo>
                    <a:lnTo>
                      <a:pt x="84414" y="21221"/>
                    </a:lnTo>
                    <a:lnTo>
                      <a:pt x="84414" y="5304"/>
                    </a:lnTo>
                    <a:close/>
                    <a:moveTo>
                      <a:pt x="54694" y="0"/>
                    </a:moveTo>
                    <a:lnTo>
                      <a:pt x="89730" y="0"/>
                    </a:lnTo>
                    <a:cubicBezTo>
                      <a:pt x="91626" y="0"/>
                      <a:pt x="93163" y="2000"/>
                      <a:pt x="93163" y="4468"/>
                    </a:cubicBezTo>
                    <a:lnTo>
                      <a:pt x="93163" y="21221"/>
                    </a:lnTo>
                    <a:lnTo>
                      <a:pt x="110442" y="21221"/>
                    </a:lnTo>
                    <a:cubicBezTo>
                      <a:pt x="115721" y="21221"/>
                      <a:pt x="120000" y="26792"/>
                      <a:pt x="120000" y="33663"/>
                    </a:cubicBezTo>
                    <a:lnTo>
                      <a:pt x="120000" y="107557"/>
                    </a:lnTo>
                    <a:cubicBezTo>
                      <a:pt x="120000" y="114429"/>
                      <a:pt x="115721" y="119999"/>
                      <a:pt x="110442" y="119999"/>
                    </a:cubicBezTo>
                    <a:lnTo>
                      <a:pt x="9557" y="119999"/>
                    </a:lnTo>
                    <a:cubicBezTo>
                      <a:pt x="4278" y="119999"/>
                      <a:pt x="0" y="114429"/>
                      <a:pt x="0" y="107557"/>
                    </a:cubicBezTo>
                    <a:lnTo>
                      <a:pt x="0" y="33663"/>
                    </a:lnTo>
                    <a:cubicBezTo>
                      <a:pt x="0" y="26792"/>
                      <a:pt x="4278" y="21221"/>
                      <a:pt x="9557" y="21221"/>
                    </a:cubicBezTo>
                    <a:lnTo>
                      <a:pt x="11563" y="21221"/>
                    </a:lnTo>
                    <a:lnTo>
                      <a:pt x="11563" y="15351"/>
                    </a:lnTo>
                    <a:cubicBezTo>
                      <a:pt x="11563" y="14117"/>
                      <a:pt x="12331" y="13117"/>
                      <a:pt x="13279" y="13117"/>
                    </a:cubicBezTo>
                    <a:lnTo>
                      <a:pt x="30797" y="13117"/>
                    </a:lnTo>
                    <a:cubicBezTo>
                      <a:pt x="31745" y="13117"/>
                      <a:pt x="32514" y="14117"/>
                      <a:pt x="32514" y="15351"/>
                    </a:cubicBezTo>
                    <a:lnTo>
                      <a:pt x="32514" y="21221"/>
                    </a:lnTo>
                    <a:lnTo>
                      <a:pt x="51261" y="21221"/>
                    </a:lnTo>
                    <a:lnTo>
                      <a:pt x="51261" y="4468"/>
                    </a:lnTo>
                    <a:cubicBezTo>
                      <a:pt x="51261" y="2000"/>
                      <a:pt x="52798" y="0"/>
                      <a:pt x="54694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Shape 504"/>
              <p:cNvSpPr/>
              <p:nvPr/>
            </p:nvSpPr>
            <p:spPr>
              <a:xfrm rot="-904745">
                <a:off x="3594048" y="2058933"/>
                <a:ext cx="226819" cy="1896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8823" y="107034"/>
                    </a:moveTo>
                    <a:lnTo>
                      <a:pt x="98823" y="113520"/>
                    </a:lnTo>
                    <a:lnTo>
                      <a:pt x="111175" y="113520"/>
                    </a:lnTo>
                    <a:lnTo>
                      <a:pt x="111175" y="107034"/>
                    </a:lnTo>
                    <a:close/>
                    <a:moveTo>
                      <a:pt x="7941" y="107034"/>
                    </a:moveTo>
                    <a:lnTo>
                      <a:pt x="7941" y="113520"/>
                    </a:lnTo>
                    <a:lnTo>
                      <a:pt x="20293" y="113520"/>
                    </a:lnTo>
                    <a:lnTo>
                      <a:pt x="20293" y="107034"/>
                    </a:lnTo>
                    <a:close/>
                    <a:moveTo>
                      <a:pt x="98823" y="94383"/>
                    </a:moveTo>
                    <a:lnTo>
                      <a:pt x="98823" y="100870"/>
                    </a:lnTo>
                    <a:lnTo>
                      <a:pt x="111175" y="100870"/>
                    </a:lnTo>
                    <a:lnTo>
                      <a:pt x="111175" y="94383"/>
                    </a:lnTo>
                    <a:close/>
                    <a:moveTo>
                      <a:pt x="7941" y="94383"/>
                    </a:moveTo>
                    <a:lnTo>
                      <a:pt x="7941" y="100870"/>
                    </a:lnTo>
                    <a:lnTo>
                      <a:pt x="20293" y="100870"/>
                    </a:lnTo>
                    <a:lnTo>
                      <a:pt x="20293" y="94383"/>
                    </a:lnTo>
                    <a:close/>
                    <a:moveTo>
                      <a:pt x="98823" y="81733"/>
                    </a:moveTo>
                    <a:lnTo>
                      <a:pt x="98823" y="88219"/>
                    </a:lnTo>
                    <a:lnTo>
                      <a:pt x="111175" y="88219"/>
                    </a:lnTo>
                    <a:lnTo>
                      <a:pt x="111175" y="81733"/>
                    </a:lnTo>
                    <a:close/>
                    <a:moveTo>
                      <a:pt x="7941" y="81733"/>
                    </a:moveTo>
                    <a:lnTo>
                      <a:pt x="7941" y="88219"/>
                    </a:lnTo>
                    <a:lnTo>
                      <a:pt x="20293" y="88219"/>
                    </a:lnTo>
                    <a:lnTo>
                      <a:pt x="20293" y="81733"/>
                    </a:lnTo>
                    <a:close/>
                    <a:moveTo>
                      <a:pt x="98823" y="69082"/>
                    </a:moveTo>
                    <a:lnTo>
                      <a:pt x="98823" y="75569"/>
                    </a:lnTo>
                    <a:lnTo>
                      <a:pt x="111175" y="75569"/>
                    </a:lnTo>
                    <a:lnTo>
                      <a:pt x="111175" y="69082"/>
                    </a:lnTo>
                    <a:close/>
                    <a:moveTo>
                      <a:pt x="7941" y="69082"/>
                    </a:moveTo>
                    <a:lnTo>
                      <a:pt x="7941" y="75569"/>
                    </a:lnTo>
                    <a:lnTo>
                      <a:pt x="20293" y="75569"/>
                    </a:lnTo>
                    <a:lnTo>
                      <a:pt x="20293" y="69082"/>
                    </a:lnTo>
                    <a:close/>
                    <a:moveTo>
                      <a:pt x="98823" y="56432"/>
                    </a:moveTo>
                    <a:lnTo>
                      <a:pt x="98823" y="62919"/>
                    </a:lnTo>
                    <a:lnTo>
                      <a:pt x="111175" y="62919"/>
                    </a:lnTo>
                    <a:lnTo>
                      <a:pt x="111175" y="56432"/>
                    </a:lnTo>
                    <a:close/>
                    <a:moveTo>
                      <a:pt x="7941" y="56432"/>
                    </a:moveTo>
                    <a:lnTo>
                      <a:pt x="7941" y="62919"/>
                    </a:lnTo>
                    <a:lnTo>
                      <a:pt x="20293" y="62919"/>
                    </a:lnTo>
                    <a:lnTo>
                      <a:pt x="20293" y="56432"/>
                    </a:lnTo>
                    <a:close/>
                    <a:moveTo>
                      <a:pt x="98823" y="43781"/>
                    </a:moveTo>
                    <a:lnTo>
                      <a:pt x="98823" y="50268"/>
                    </a:lnTo>
                    <a:lnTo>
                      <a:pt x="111175" y="50268"/>
                    </a:lnTo>
                    <a:lnTo>
                      <a:pt x="111175" y="43781"/>
                    </a:lnTo>
                    <a:close/>
                    <a:moveTo>
                      <a:pt x="7941" y="43781"/>
                    </a:moveTo>
                    <a:lnTo>
                      <a:pt x="7941" y="50268"/>
                    </a:lnTo>
                    <a:lnTo>
                      <a:pt x="20293" y="50268"/>
                    </a:lnTo>
                    <a:lnTo>
                      <a:pt x="20293" y="43781"/>
                    </a:lnTo>
                    <a:close/>
                    <a:moveTo>
                      <a:pt x="98823" y="31131"/>
                    </a:moveTo>
                    <a:lnTo>
                      <a:pt x="98823" y="37618"/>
                    </a:lnTo>
                    <a:lnTo>
                      <a:pt x="111175" y="37618"/>
                    </a:lnTo>
                    <a:lnTo>
                      <a:pt x="111175" y="31131"/>
                    </a:lnTo>
                    <a:close/>
                    <a:moveTo>
                      <a:pt x="7941" y="31131"/>
                    </a:moveTo>
                    <a:lnTo>
                      <a:pt x="7941" y="37618"/>
                    </a:lnTo>
                    <a:lnTo>
                      <a:pt x="20293" y="37618"/>
                    </a:lnTo>
                    <a:lnTo>
                      <a:pt x="20293" y="31131"/>
                    </a:lnTo>
                    <a:close/>
                    <a:moveTo>
                      <a:pt x="37203" y="24881"/>
                    </a:moveTo>
                    <a:lnTo>
                      <a:pt x="37203" y="95118"/>
                    </a:lnTo>
                    <a:lnTo>
                      <a:pt x="87817" y="60000"/>
                    </a:lnTo>
                    <a:close/>
                    <a:moveTo>
                      <a:pt x="98823" y="18481"/>
                    </a:moveTo>
                    <a:lnTo>
                      <a:pt x="98823" y="24967"/>
                    </a:lnTo>
                    <a:lnTo>
                      <a:pt x="111175" y="24967"/>
                    </a:lnTo>
                    <a:lnTo>
                      <a:pt x="111175" y="18481"/>
                    </a:lnTo>
                    <a:close/>
                    <a:moveTo>
                      <a:pt x="7941" y="18481"/>
                    </a:moveTo>
                    <a:lnTo>
                      <a:pt x="7941" y="24967"/>
                    </a:lnTo>
                    <a:lnTo>
                      <a:pt x="20293" y="24967"/>
                    </a:lnTo>
                    <a:lnTo>
                      <a:pt x="20293" y="18481"/>
                    </a:lnTo>
                    <a:close/>
                    <a:moveTo>
                      <a:pt x="98823" y="5830"/>
                    </a:moveTo>
                    <a:lnTo>
                      <a:pt x="98823" y="12317"/>
                    </a:lnTo>
                    <a:lnTo>
                      <a:pt x="111175" y="12317"/>
                    </a:lnTo>
                    <a:lnTo>
                      <a:pt x="111175" y="5830"/>
                    </a:lnTo>
                    <a:close/>
                    <a:moveTo>
                      <a:pt x="7941" y="5830"/>
                    </a:moveTo>
                    <a:lnTo>
                      <a:pt x="7941" y="12317"/>
                    </a:lnTo>
                    <a:lnTo>
                      <a:pt x="20293" y="12317"/>
                    </a:lnTo>
                    <a:lnTo>
                      <a:pt x="20293" y="583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Shape 505"/>
              <p:cNvSpPr/>
              <p:nvPr/>
            </p:nvSpPr>
            <p:spPr>
              <a:xfrm rot="-904745">
                <a:off x="2623361" y="3668099"/>
                <a:ext cx="252528" cy="16596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0993" y="25616"/>
                    </a:moveTo>
                    <a:cubicBezTo>
                      <a:pt x="74756" y="25616"/>
                      <a:pt x="77806" y="30257"/>
                      <a:pt x="77806" y="35981"/>
                    </a:cubicBezTo>
                    <a:cubicBezTo>
                      <a:pt x="77806" y="41706"/>
                      <a:pt x="74756" y="46347"/>
                      <a:pt x="70993" y="46347"/>
                    </a:cubicBezTo>
                    <a:cubicBezTo>
                      <a:pt x="67231" y="46347"/>
                      <a:pt x="64181" y="41706"/>
                      <a:pt x="64181" y="35981"/>
                    </a:cubicBezTo>
                    <a:cubicBezTo>
                      <a:pt x="64181" y="30257"/>
                      <a:pt x="67231" y="25616"/>
                      <a:pt x="70993" y="25616"/>
                    </a:cubicBezTo>
                    <a:close/>
                    <a:moveTo>
                      <a:pt x="44353" y="15369"/>
                    </a:moveTo>
                    <a:lnTo>
                      <a:pt x="68961" y="82195"/>
                    </a:lnTo>
                    <a:lnTo>
                      <a:pt x="83818" y="47833"/>
                    </a:lnTo>
                    <a:lnTo>
                      <a:pt x="108131" y="104068"/>
                    </a:lnTo>
                    <a:lnTo>
                      <a:pt x="77016" y="104068"/>
                    </a:lnTo>
                    <a:lnTo>
                      <a:pt x="59504" y="104068"/>
                    </a:lnTo>
                    <a:lnTo>
                      <a:pt x="11689" y="104068"/>
                    </a:lnTo>
                    <a:close/>
                    <a:moveTo>
                      <a:pt x="6666" y="9280"/>
                    </a:moveTo>
                    <a:lnTo>
                      <a:pt x="6666" y="110719"/>
                    </a:lnTo>
                    <a:lnTo>
                      <a:pt x="113333" y="110719"/>
                    </a:lnTo>
                    <a:lnTo>
                      <a:pt x="113333" y="928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Shape 506"/>
            <p:cNvGrpSpPr/>
            <p:nvPr/>
          </p:nvGrpSpPr>
          <p:grpSpPr>
            <a:xfrm>
              <a:off x="1941598" y="2672691"/>
              <a:ext cx="1195389" cy="1673843"/>
              <a:chOff x="1941755" y="1874209"/>
              <a:chExt cx="1195389" cy="1673843"/>
            </a:xfrm>
          </p:grpSpPr>
          <p:sp>
            <p:nvSpPr>
              <p:cNvPr id="72" name="Shape 507"/>
              <p:cNvSpPr/>
              <p:nvPr/>
            </p:nvSpPr>
            <p:spPr>
              <a:xfrm rot="-2805790">
                <a:off x="2787696" y="186336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Shape 508"/>
              <p:cNvSpPr/>
              <p:nvPr/>
            </p:nvSpPr>
            <p:spPr>
              <a:xfrm rot="-2805790">
                <a:off x="2171381" y="286163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Shape 509"/>
              <p:cNvSpPr/>
              <p:nvPr/>
            </p:nvSpPr>
            <p:spPr>
              <a:xfrm rot="-2805790">
                <a:off x="2098704" y="304480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Shape 510"/>
              <p:cNvSpPr/>
              <p:nvPr/>
            </p:nvSpPr>
            <p:spPr>
              <a:xfrm rot="-2805790">
                <a:off x="2722703" y="206129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" name="Shape 527"/>
            <p:cNvGrpSpPr/>
            <p:nvPr/>
          </p:nvGrpSpPr>
          <p:grpSpPr>
            <a:xfrm>
              <a:off x="-429944" y="1406870"/>
              <a:ext cx="2479652" cy="1856487"/>
              <a:chOff x="-429787" y="608388"/>
              <a:chExt cx="2479652" cy="1856487"/>
            </a:xfrm>
          </p:grpSpPr>
          <p:sp>
            <p:nvSpPr>
              <p:cNvPr id="93" name="Shape 528"/>
              <p:cNvSpPr/>
              <p:nvPr/>
            </p:nvSpPr>
            <p:spPr>
              <a:xfrm rot="2062115">
                <a:off x="729412" y="1132446"/>
                <a:ext cx="1100521" cy="111952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8828" y="28292"/>
                    </a:moveTo>
                    <a:cubicBezTo>
                      <a:pt x="41571" y="20379"/>
                      <a:pt x="54770" y="15872"/>
                      <a:pt x="75216" y="2161"/>
                    </a:cubicBezTo>
                    <a:cubicBezTo>
                      <a:pt x="79236" y="197"/>
                      <a:pt x="80182" y="-616"/>
                      <a:pt x="82792" y="515"/>
                    </a:cubicBezTo>
                    <a:cubicBezTo>
                      <a:pt x="85230" y="1867"/>
                      <a:pt x="85819" y="4676"/>
                      <a:pt x="86167" y="8076"/>
                    </a:cubicBezTo>
                    <a:cubicBezTo>
                      <a:pt x="84516" y="25171"/>
                      <a:pt x="41809" y="38814"/>
                      <a:pt x="62407" y="39922"/>
                    </a:cubicBezTo>
                    <a:cubicBezTo>
                      <a:pt x="76959" y="38511"/>
                      <a:pt x="84747" y="37101"/>
                      <a:pt x="100528" y="36598"/>
                    </a:cubicBezTo>
                    <a:cubicBezTo>
                      <a:pt x="114875" y="36799"/>
                      <a:pt x="117232" y="45765"/>
                      <a:pt x="110059" y="55335"/>
                    </a:cubicBezTo>
                    <a:cubicBezTo>
                      <a:pt x="119076" y="55838"/>
                      <a:pt x="126557" y="69639"/>
                      <a:pt x="110981" y="75280"/>
                    </a:cubicBezTo>
                    <a:cubicBezTo>
                      <a:pt x="125840" y="84347"/>
                      <a:pt x="117334" y="95831"/>
                      <a:pt x="108829" y="97946"/>
                    </a:cubicBezTo>
                    <a:cubicBezTo>
                      <a:pt x="116002" y="104293"/>
                      <a:pt x="115182" y="109128"/>
                      <a:pt x="107907" y="113057"/>
                    </a:cubicBezTo>
                    <a:cubicBezTo>
                      <a:pt x="91767" y="119605"/>
                      <a:pt x="50059" y="124138"/>
                      <a:pt x="26438" y="114266"/>
                    </a:cubicBezTo>
                    <a:cubicBezTo>
                      <a:pt x="15573" y="110608"/>
                      <a:pt x="8510" y="106780"/>
                      <a:pt x="753" y="106360"/>
                    </a:cubicBezTo>
                    <a:lnTo>
                      <a:pt x="0" y="55653"/>
                    </a:lnTo>
                    <a:cubicBezTo>
                      <a:pt x="1002" y="55498"/>
                      <a:pt x="2197" y="55087"/>
                      <a:pt x="3996" y="54126"/>
                    </a:cubicBezTo>
                    <a:cubicBezTo>
                      <a:pt x="6250" y="48585"/>
                      <a:pt x="9068" y="44002"/>
                      <a:pt x="15985" y="37806"/>
                    </a:cubicBezTo>
                    <a:cubicBezTo>
                      <a:pt x="20383" y="33945"/>
                      <a:pt x="24581" y="30929"/>
                      <a:pt x="28828" y="28292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Shape 529"/>
              <p:cNvSpPr/>
              <p:nvPr/>
            </p:nvSpPr>
            <p:spPr>
              <a:xfrm rot="2088680">
                <a:off x="500186" y="1191785"/>
                <a:ext cx="251778" cy="56134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530"/>
              <p:cNvSpPr/>
              <p:nvPr/>
            </p:nvSpPr>
            <p:spPr>
              <a:xfrm rot="2088680">
                <a:off x="-301345" y="798533"/>
                <a:ext cx="895191" cy="73061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68097" y="120000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Shape 531"/>
              <p:cNvSpPr/>
              <p:nvPr/>
            </p:nvSpPr>
            <p:spPr>
              <a:xfrm>
                <a:off x="490431" y="1573495"/>
                <a:ext cx="94897" cy="94897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" name="Shape 977"/>
            <p:cNvSpPr/>
            <p:nvPr/>
          </p:nvSpPr>
          <p:spPr>
            <a:xfrm rot="12223842" flipH="1">
              <a:off x="2202045" y="3238670"/>
              <a:ext cx="475119" cy="4315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609" y="52208"/>
                  </a:moveTo>
                  <a:lnTo>
                    <a:pt x="114609" y="67089"/>
                  </a:lnTo>
                  <a:cubicBezTo>
                    <a:pt x="114609" y="68670"/>
                    <a:pt x="115816" y="69951"/>
                    <a:pt x="117304" y="69951"/>
                  </a:cubicBezTo>
                  <a:lnTo>
                    <a:pt x="117304" y="69951"/>
                  </a:lnTo>
                  <a:cubicBezTo>
                    <a:pt x="118793" y="69951"/>
                    <a:pt x="120000" y="68670"/>
                    <a:pt x="120000" y="67089"/>
                  </a:cubicBezTo>
                  <a:lnTo>
                    <a:pt x="119999" y="52208"/>
                  </a:lnTo>
                  <a:cubicBezTo>
                    <a:pt x="119999" y="50627"/>
                    <a:pt x="118793" y="49346"/>
                    <a:pt x="117304" y="49346"/>
                  </a:cubicBezTo>
                  <a:cubicBezTo>
                    <a:pt x="115816" y="49346"/>
                    <a:pt x="114609" y="50627"/>
                    <a:pt x="114609" y="52208"/>
                  </a:cubicBezTo>
                  <a:close/>
                  <a:moveTo>
                    <a:pt x="106256" y="49918"/>
                  </a:moveTo>
                  <a:lnTo>
                    <a:pt x="106256" y="69379"/>
                  </a:lnTo>
                  <a:cubicBezTo>
                    <a:pt x="106256" y="70960"/>
                    <a:pt x="107463" y="72241"/>
                    <a:pt x="108951" y="72241"/>
                  </a:cubicBezTo>
                  <a:lnTo>
                    <a:pt x="108951" y="72241"/>
                  </a:lnTo>
                  <a:cubicBezTo>
                    <a:pt x="110440" y="72241"/>
                    <a:pt x="111646" y="70960"/>
                    <a:pt x="111646" y="69379"/>
                  </a:cubicBezTo>
                  <a:lnTo>
                    <a:pt x="111646" y="49918"/>
                  </a:lnTo>
                  <a:cubicBezTo>
                    <a:pt x="111646" y="48337"/>
                    <a:pt x="110440" y="47056"/>
                    <a:pt x="108951" y="47056"/>
                  </a:cubicBezTo>
                  <a:cubicBezTo>
                    <a:pt x="107463" y="47056"/>
                    <a:pt x="106256" y="48337"/>
                    <a:pt x="106256" y="49918"/>
                  </a:cubicBezTo>
                  <a:close/>
                  <a:moveTo>
                    <a:pt x="97903" y="48773"/>
                  </a:moveTo>
                  <a:lnTo>
                    <a:pt x="97903" y="70524"/>
                  </a:lnTo>
                  <a:cubicBezTo>
                    <a:pt x="97903" y="72104"/>
                    <a:pt x="99109" y="73386"/>
                    <a:pt x="100598" y="73386"/>
                  </a:cubicBezTo>
                  <a:lnTo>
                    <a:pt x="100598" y="73386"/>
                  </a:lnTo>
                  <a:cubicBezTo>
                    <a:pt x="102086" y="73386"/>
                    <a:pt x="103293" y="72104"/>
                    <a:pt x="103293" y="70524"/>
                  </a:cubicBezTo>
                  <a:lnTo>
                    <a:pt x="103293" y="48773"/>
                  </a:lnTo>
                  <a:cubicBezTo>
                    <a:pt x="103293" y="47193"/>
                    <a:pt x="102086" y="45911"/>
                    <a:pt x="100598" y="45911"/>
                  </a:cubicBezTo>
                  <a:cubicBezTo>
                    <a:pt x="99109" y="45911"/>
                    <a:pt x="97903" y="47193"/>
                    <a:pt x="97903" y="48773"/>
                  </a:cubicBezTo>
                  <a:close/>
                  <a:moveTo>
                    <a:pt x="53856" y="54256"/>
                  </a:moveTo>
                  <a:cubicBezTo>
                    <a:pt x="53856" y="53338"/>
                    <a:pt x="54558" y="52593"/>
                    <a:pt x="55423" y="52593"/>
                  </a:cubicBezTo>
                  <a:lnTo>
                    <a:pt x="57787" y="52593"/>
                  </a:lnTo>
                  <a:lnTo>
                    <a:pt x="57787" y="49895"/>
                  </a:lnTo>
                  <a:cubicBezTo>
                    <a:pt x="57787" y="49843"/>
                    <a:pt x="57790" y="49793"/>
                    <a:pt x="57844" y="49750"/>
                  </a:cubicBezTo>
                  <a:lnTo>
                    <a:pt x="57714" y="49315"/>
                  </a:lnTo>
                  <a:cubicBezTo>
                    <a:pt x="57790" y="48400"/>
                    <a:pt x="58549" y="47723"/>
                    <a:pt x="59411" y="47803"/>
                  </a:cubicBezTo>
                  <a:lnTo>
                    <a:pt x="91653" y="50798"/>
                  </a:lnTo>
                  <a:cubicBezTo>
                    <a:pt x="92515" y="50878"/>
                    <a:pt x="93152" y="51685"/>
                    <a:pt x="93077" y="52600"/>
                  </a:cubicBezTo>
                  <a:cubicBezTo>
                    <a:pt x="93002" y="53515"/>
                    <a:pt x="92242" y="54191"/>
                    <a:pt x="91380" y="54111"/>
                  </a:cubicBezTo>
                  <a:cubicBezTo>
                    <a:pt x="80879" y="53136"/>
                    <a:pt x="70377" y="52160"/>
                    <a:pt x="59875" y="51185"/>
                  </a:cubicBezTo>
                  <a:lnTo>
                    <a:pt x="59875" y="52593"/>
                  </a:lnTo>
                  <a:lnTo>
                    <a:pt x="62240" y="52593"/>
                  </a:lnTo>
                  <a:cubicBezTo>
                    <a:pt x="63105" y="52593"/>
                    <a:pt x="63806" y="53338"/>
                    <a:pt x="63806" y="54256"/>
                  </a:cubicBezTo>
                  <a:lnTo>
                    <a:pt x="63806" y="54256"/>
                  </a:lnTo>
                  <a:cubicBezTo>
                    <a:pt x="63806" y="55175"/>
                    <a:pt x="63105" y="55919"/>
                    <a:pt x="62240" y="55919"/>
                  </a:cubicBezTo>
                  <a:cubicBezTo>
                    <a:pt x="61452" y="55919"/>
                    <a:pt x="60664" y="55919"/>
                    <a:pt x="59875" y="55919"/>
                  </a:cubicBezTo>
                  <a:lnTo>
                    <a:pt x="59875" y="58197"/>
                  </a:lnTo>
                  <a:lnTo>
                    <a:pt x="62240" y="58197"/>
                  </a:lnTo>
                  <a:cubicBezTo>
                    <a:pt x="63105" y="58197"/>
                    <a:pt x="63806" y="58942"/>
                    <a:pt x="63806" y="59860"/>
                  </a:cubicBezTo>
                  <a:lnTo>
                    <a:pt x="63806" y="59860"/>
                  </a:lnTo>
                  <a:cubicBezTo>
                    <a:pt x="63806" y="60778"/>
                    <a:pt x="63105" y="61523"/>
                    <a:pt x="62240" y="61523"/>
                  </a:cubicBezTo>
                  <a:cubicBezTo>
                    <a:pt x="61452" y="61523"/>
                    <a:pt x="60664" y="61523"/>
                    <a:pt x="59875" y="61523"/>
                  </a:cubicBezTo>
                  <a:lnTo>
                    <a:pt x="59875" y="63801"/>
                  </a:lnTo>
                  <a:lnTo>
                    <a:pt x="62240" y="63801"/>
                  </a:lnTo>
                  <a:cubicBezTo>
                    <a:pt x="63105" y="63801"/>
                    <a:pt x="63806" y="64546"/>
                    <a:pt x="63806" y="65464"/>
                  </a:cubicBezTo>
                  <a:lnTo>
                    <a:pt x="63806" y="65464"/>
                  </a:lnTo>
                  <a:cubicBezTo>
                    <a:pt x="63806" y="66382"/>
                    <a:pt x="63105" y="67127"/>
                    <a:pt x="62240" y="67127"/>
                  </a:cubicBezTo>
                  <a:cubicBezTo>
                    <a:pt x="61452" y="67127"/>
                    <a:pt x="60664" y="67127"/>
                    <a:pt x="59875" y="67127"/>
                  </a:cubicBezTo>
                  <a:lnTo>
                    <a:pt x="59875" y="68544"/>
                  </a:lnTo>
                  <a:lnTo>
                    <a:pt x="91233" y="65045"/>
                  </a:lnTo>
                  <a:cubicBezTo>
                    <a:pt x="92093" y="64949"/>
                    <a:pt x="92863" y="65611"/>
                    <a:pt x="92954" y="66525"/>
                  </a:cubicBezTo>
                  <a:cubicBezTo>
                    <a:pt x="93044" y="67438"/>
                    <a:pt x="92420" y="68256"/>
                    <a:pt x="91560" y="68352"/>
                  </a:cubicBezTo>
                  <a:cubicBezTo>
                    <a:pt x="80831" y="69550"/>
                    <a:pt x="70101" y="70747"/>
                    <a:pt x="59372" y="71945"/>
                  </a:cubicBezTo>
                  <a:cubicBezTo>
                    <a:pt x="58511" y="72041"/>
                    <a:pt x="57741" y="71378"/>
                    <a:pt x="57650" y="70465"/>
                  </a:cubicBezTo>
                  <a:cubicBezTo>
                    <a:pt x="57630" y="70259"/>
                    <a:pt x="57646" y="70058"/>
                    <a:pt x="57807" y="69902"/>
                  </a:cubicBezTo>
                  <a:lnTo>
                    <a:pt x="57787" y="69850"/>
                  </a:lnTo>
                  <a:lnTo>
                    <a:pt x="57787" y="67127"/>
                  </a:lnTo>
                  <a:lnTo>
                    <a:pt x="55423" y="67127"/>
                  </a:lnTo>
                  <a:cubicBezTo>
                    <a:pt x="54558" y="67127"/>
                    <a:pt x="53856" y="66382"/>
                    <a:pt x="53856" y="65464"/>
                  </a:cubicBezTo>
                  <a:cubicBezTo>
                    <a:pt x="53856" y="64546"/>
                    <a:pt x="54558" y="63801"/>
                    <a:pt x="55423" y="63801"/>
                  </a:cubicBezTo>
                  <a:lnTo>
                    <a:pt x="57787" y="63801"/>
                  </a:lnTo>
                  <a:lnTo>
                    <a:pt x="57787" y="61523"/>
                  </a:lnTo>
                  <a:lnTo>
                    <a:pt x="55423" y="61523"/>
                  </a:lnTo>
                  <a:cubicBezTo>
                    <a:pt x="54558" y="61523"/>
                    <a:pt x="53856" y="60779"/>
                    <a:pt x="53856" y="59860"/>
                  </a:cubicBezTo>
                  <a:cubicBezTo>
                    <a:pt x="53856" y="58942"/>
                    <a:pt x="54558" y="58197"/>
                    <a:pt x="55423" y="58197"/>
                  </a:cubicBezTo>
                  <a:lnTo>
                    <a:pt x="57787" y="58197"/>
                  </a:lnTo>
                  <a:lnTo>
                    <a:pt x="57787" y="55919"/>
                  </a:lnTo>
                  <a:lnTo>
                    <a:pt x="55423" y="55919"/>
                  </a:lnTo>
                  <a:cubicBezTo>
                    <a:pt x="54558" y="55919"/>
                    <a:pt x="53856" y="55175"/>
                    <a:pt x="53856" y="54256"/>
                  </a:cubicBezTo>
                  <a:close/>
                  <a:moveTo>
                    <a:pt x="48021" y="3132"/>
                  </a:moveTo>
                  <a:lnTo>
                    <a:pt x="48021" y="12530"/>
                  </a:lnTo>
                  <a:cubicBezTo>
                    <a:pt x="48021" y="14260"/>
                    <a:pt x="49342" y="15663"/>
                    <a:pt x="50971" y="15663"/>
                  </a:cubicBezTo>
                  <a:cubicBezTo>
                    <a:pt x="52601" y="15663"/>
                    <a:pt x="53921" y="14260"/>
                    <a:pt x="53921" y="12530"/>
                  </a:cubicBezTo>
                  <a:lnTo>
                    <a:pt x="53921" y="3132"/>
                  </a:lnTo>
                  <a:cubicBezTo>
                    <a:pt x="53921" y="1402"/>
                    <a:pt x="52601" y="0"/>
                    <a:pt x="50971" y="0"/>
                  </a:cubicBezTo>
                  <a:cubicBezTo>
                    <a:pt x="49342" y="0"/>
                    <a:pt x="48021" y="1402"/>
                    <a:pt x="48021" y="3132"/>
                  </a:cubicBezTo>
                  <a:close/>
                  <a:moveTo>
                    <a:pt x="48021" y="107469"/>
                  </a:moveTo>
                  <a:lnTo>
                    <a:pt x="48021" y="116867"/>
                  </a:lnTo>
                  <a:cubicBezTo>
                    <a:pt x="48021" y="118597"/>
                    <a:pt x="49342" y="120000"/>
                    <a:pt x="50971" y="120000"/>
                  </a:cubicBezTo>
                  <a:cubicBezTo>
                    <a:pt x="52601" y="120000"/>
                    <a:pt x="53921" y="118597"/>
                    <a:pt x="53921" y="116867"/>
                  </a:cubicBezTo>
                  <a:lnTo>
                    <a:pt x="53921" y="107469"/>
                  </a:lnTo>
                  <a:cubicBezTo>
                    <a:pt x="53921" y="105739"/>
                    <a:pt x="52601" y="104336"/>
                    <a:pt x="50971" y="104336"/>
                  </a:cubicBezTo>
                  <a:cubicBezTo>
                    <a:pt x="49342" y="104336"/>
                    <a:pt x="48021" y="105739"/>
                    <a:pt x="48021" y="107469"/>
                  </a:cubicBezTo>
                  <a:close/>
                  <a:moveTo>
                    <a:pt x="21116" y="59649"/>
                  </a:moveTo>
                  <a:cubicBezTo>
                    <a:pt x="21116" y="67800"/>
                    <a:pt x="24044" y="75951"/>
                    <a:pt x="29901" y="82170"/>
                  </a:cubicBezTo>
                  <a:cubicBezTo>
                    <a:pt x="41615" y="94608"/>
                    <a:pt x="60607" y="94608"/>
                    <a:pt x="72320" y="82170"/>
                  </a:cubicBezTo>
                  <a:lnTo>
                    <a:pt x="79515" y="74530"/>
                  </a:lnTo>
                  <a:lnTo>
                    <a:pt x="87539" y="74531"/>
                  </a:lnTo>
                  <a:cubicBezTo>
                    <a:pt x="90764" y="74530"/>
                    <a:pt x="93379" y="71754"/>
                    <a:pt x="93379" y="68330"/>
                  </a:cubicBezTo>
                  <a:lnTo>
                    <a:pt x="93379" y="59809"/>
                  </a:lnTo>
                  <a:lnTo>
                    <a:pt x="93530" y="59649"/>
                  </a:lnTo>
                  <a:lnTo>
                    <a:pt x="93379" y="59488"/>
                  </a:lnTo>
                  <a:lnTo>
                    <a:pt x="93379" y="50967"/>
                  </a:lnTo>
                  <a:cubicBezTo>
                    <a:pt x="93379" y="47543"/>
                    <a:pt x="90764" y="44767"/>
                    <a:pt x="87539" y="44767"/>
                  </a:cubicBezTo>
                  <a:lnTo>
                    <a:pt x="79515" y="44767"/>
                  </a:lnTo>
                  <a:cubicBezTo>
                    <a:pt x="77116" y="42220"/>
                    <a:pt x="74718" y="39674"/>
                    <a:pt x="72320" y="37127"/>
                  </a:cubicBezTo>
                  <a:cubicBezTo>
                    <a:pt x="60607" y="24689"/>
                    <a:pt x="41615" y="24689"/>
                    <a:pt x="29901" y="37127"/>
                  </a:cubicBezTo>
                  <a:cubicBezTo>
                    <a:pt x="24044" y="43346"/>
                    <a:pt x="21116" y="51497"/>
                    <a:pt x="21116" y="59649"/>
                  </a:cubicBezTo>
                  <a:close/>
                  <a:moveTo>
                    <a:pt x="15930" y="103846"/>
                  </a:moveTo>
                  <a:cubicBezTo>
                    <a:pt x="15930" y="104647"/>
                    <a:pt x="16218" y="105449"/>
                    <a:pt x="16794" y="106061"/>
                  </a:cubicBezTo>
                  <a:cubicBezTo>
                    <a:pt x="17946" y="107284"/>
                    <a:pt x="19814" y="107284"/>
                    <a:pt x="20966" y="106061"/>
                  </a:cubicBezTo>
                  <a:lnTo>
                    <a:pt x="27224" y="99415"/>
                  </a:lnTo>
                  <a:cubicBezTo>
                    <a:pt x="28376" y="98192"/>
                    <a:pt x="28376" y="96208"/>
                    <a:pt x="27224" y="94985"/>
                  </a:cubicBezTo>
                  <a:cubicBezTo>
                    <a:pt x="26072" y="93762"/>
                    <a:pt x="24204" y="93762"/>
                    <a:pt x="23052" y="94985"/>
                  </a:cubicBezTo>
                  <a:lnTo>
                    <a:pt x="16794" y="101630"/>
                  </a:lnTo>
                  <a:cubicBezTo>
                    <a:pt x="16218" y="102242"/>
                    <a:pt x="15930" y="103044"/>
                    <a:pt x="15930" y="103846"/>
                  </a:cubicBezTo>
                  <a:close/>
                  <a:moveTo>
                    <a:pt x="15930" y="15910"/>
                  </a:moveTo>
                  <a:cubicBezTo>
                    <a:pt x="15930" y="16712"/>
                    <a:pt x="16218" y="17514"/>
                    <a:pt x="16794" y="18125"/>
                  </a:cubicBezTo>
                  <a:lnTo>
                    <a:pt x="23052" y="24771"/>
                  </a:lnTo>
                  <a:cubicBezTo>
                    <a:pt x="24204" y="25994"/>
                    <a:pt x="26072" y="25994"/>
                    <a:pt x="27224" y="24771"/>
                  </a:cubicBezTo>
                  <a:cubicBezTo>
                    <a:pt x="28376" y="23547"/>
                    <a:pt x="28376" y="21564"/>
                    <a:pt x="27224" y="20340"/>
                  </a:cubicBezTo>
                  <a:lnTo>
                    <a:pt x="20966" y="13695"/>
                  </a:lnTo>
                  <a:cubicBezTo>
                    <a:pt x="19814" y="12472"/>
                    <a:pt x="17946" y="12472"/>
                    <a:pt x="16794" y="13695"/>
                  </a:cubicBezTo>
                  <a:cubicBezTo>
                    <a:pt x="16218" y="14307"/>
                    <a:pt x="15930" y="15109"/>
                    <a:pt x="15930" y="15910"/>
                  </a:cubicBezTo>
                  <a:close/>
                  <a:moveTo>
                    <a:pt x="0" y="59999"/>
                  </a:moveTo>
                  <a:cubicBezTo>
                    <a:pt x="0" y="61730"/>
                    <a:pt x="1320" y="63132"/>
                    <a:pt x="2950" y="63132"/>
                  </a:cubicBezTo>
                  <a:lnTo>
                    <a:pt x="11800" y="63132"/>
                  </a:lnTo>
                  <a:cubicBezTo>
                    <a:pt x="13430" y="63132"/>
                    <a:pt x="14751" y="61730"/>
                    <a:pt x="14751" y="59999"/>
                  </a:cubicBezTo>
                  <a:cubicBezTo>
                    <a:pt x="14751" y="58269"/>
                    <a:pt x="13430" y="56867"/>
                    <a:pt x="11800" y="56867"/>
                  </a:cubicBezTo>
                  <a:lnTo>
                    <a:pt x="2950" y="56867"/>
                  </a:lnTo>
                  <a:cubicBezTo>
                    <a:pt x="1320" y="56867"/>
                    <a:pt x="0" y="58269"/>
                    <a:pt x="0" y="5999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109843" y="8085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هي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احتياجاتك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لزيادة كفاءة المعاملات والإجراءات والتعاقدات بينكم وبين الهيئة؟</a:t>
            </a:r>
            <a:b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7400" y="1914684"/>
            <a:ext cx="4601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معرفة المتطلبات من قبلنا لزيادة فرص التعاقدات مع الهيئة</a:t>
            </a:r>
          </a:p>
          <a:p>
            <a:r>
              <a:rPr lang="ar-AE" dirty="0"/>
              <a:t/>
            </a:r>
            <a:br>
              <a:rPr lang="ar-AE" dirty="0"/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954652" y="2957678"/>
            <a:ext cx="3095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المرونة المطلق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ة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كافة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الإجراءات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592880" y="4065514"/>
            <a:ext cx="3095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الأطر الزمنية للموردين 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279598" y="5197818"/>
            <a:ext cx="3095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التأكيد على الدفع في الوقت المناسب</a:t>
            </a:r>
          </a:p>
        </p:txBody>
      </p:sp>
    </p:spTree>
    <p:extLst>
      <p:ext uri="{BB962C8B-B14F-4D97-AF65-F5344CB8AC3E}">
        <p14:creationId xmlns:p14="http://schemas.microsoft.com/office/powerpoint/2010/main" val="19407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381000" y="1295400"/>
            <a:ext cx="4419600" cy="3465922"/>
            <a:chOff x="-429944" y="1406870"/>
            <a:chExt cx="4392344" cy="3356709"/>
          </a:xfrm>
        </p:grpSpPr>
        <p:grpSp>
          <p:nvGrpSpPr>
            <p:cNvPr id="50" name="Shape 485"/>
            <p:cNvGrpSpPr/>
            <p:nvPr/>
          </p:nvGrpSpPr>
          <p:grpSpPr>
            <a:xfrm rot="-3604745">
              <a:off x="919971" y="2245399"/>
              <a:ext cx="1503255" cy="1500689"/>
              <a:chOff x="2417597" y="1836205"/>
              <a:chExt cx="1913617" cy="1910350"/>
            </a:xfrm>
            <a:solidFill>
              <a:srgbClr val="C00000"/>
            </a:solidFill>
          </p:grpSpPr>
          <p:sp>
            <p:nvSpPr>
              <p:cNvPr id="51" name="Shape 486"/>
              <p:cNvSpPr/>
              <p:nvPr/>
            </p:nvSpPr>
            <p:spPr>
              <a:xfrm>
                <a:off x="2420864" y="1836205"/>
                <a:ext cx="1910350" cy="1910350"/>
              </a:xfrm>
              <a:prstGeom prst="blockArc">
                <a:avLst>
                  <a:gd name="adj1" fmla="val 10800000"/>
                  <a:gd name="adj2" fmla="val 21522627"/>
                  <a:gd name="adj3" fmla="val 20545"/>
                </a:avLst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Shape 487"/>
              <p:cNvSpPr/>
              <p:nvPr/>
            </p:nvSpPr>
            <p:spPr>
              <a:xfrm>
                <a:off x="242086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Shape 488"/>
              <p:cNvSpPr/>
              <p:nvPr/>
            </p:nvSpPr>
            <p:spPr>
              <a:xfrm>
                <a:off x="393521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Shape 489"/>
              <p:cNvSpPr/>
              <p:nvPr/>
            </p:nvSpPr>
            <p:spPr>
              <a:xfrm>
                <a:off x="2417597" y="3475287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Shape 490"/>
              <p:cNvSpPr/>
              <p:nvPr/>
            </p:nvSpPr>
            <p:spPr>
              <a:xfrm>
                <a:off x="3931941" y="3475282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" name="Shape 491"/>
            <p:cNvGrpSpPr/>
            <p:nvPr/>
          </p:nvGrpSpPr>
          <p:grpSpPr>
            <a:xfrm>
              <a:off x="2104847" y="2715063"/>
              <a:ext cx="1857553" cy="2048516"/>
              <a:chOff x="2105004" y="1916581"/>
              <a:chExt cx="1857553" cy="2048516"/>
            </a:xfrm>
          </p:grpSpPr>
          <p:sp>
            <p:nvSpPr>
              <p:cNvPr id="57" name="Shape 492"/>
              <p:cNvSpPr/>
              <p:nvPr/>
            </p:nvSpPr>
            <p:spPr>
              <a:xfrm rot="-904745">
                <a:off x="2591703" y="2950484"/>
                <a:ext cx="263475" cy="24663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8392" y="109921"/>
                    </a:moveTo>
                    <a:cubicBezTo>
                      <a:pt x="58392" y="109945"/>
                      <a:pt x="61607" y="110494"/>
                      <a:pt x="61607" y="109921"/>
                    </a:cubicBezTo>
                    <a:lnTo>
                      <a:pt x="61607" y="109851"/>
                    </a:lnTo>
                    <a:cubicBezTo>
                      <a:pt x="80929" y="103093"/>
                      <a:pt x="90538" y="98937"/>
                      <a:pt x="110790" y="107213"/>
                    </a:cubicBezTo>
                    <a:lnTo>
                      <a:pt x="111142" y="20850"/>
                    </a:lnTo>
                    <a:lnTo>
                      <a:pt x="105743" y="20850"/>
                    </a:lnTo>
                    <a:cubicBezTo>
                      <a:pt x="105821" y="46504"/>
                      <a:pt x="105899" y="72157"/>
                      <a:pt x="105976" y="97811"/>
                    </a:cubicBezTo>
                    <a:cubicBezTo>
                      <a:pt x="91995" y="91718"/>
                      <a:pt x="76016" y="96522"/>
                      <a:pt x="61607" y="109411"/>
                    </a:cubicBezTo>
                    <a:lnTo>
                      <a:pt x="61607" y="20850"/>
                    </a:lnTo>
                    <a:lnTo>
                      <a:pt x="61607" y="17030"/>
                    </a:lnTo>
                    <a:lnTo>
                      <a:pt x="61607" y="15907"/>
                    </a:lnTo>
                    <a:cubicBezTo>
                      <a:pt x="70238" y="5918"/>
                      <a:pt x="78364" y="83"/>
                      <a:pt x="89113" y="0"/>
                    </a:cubicBezTo>
                    <a:cubicBezTo>
                      <a:pt x="93999" y="-36"/>
                      <a:pt x="99427" y="1114"/>
                      <a:pt x="105691" y="3604"/>
                    </a:cubicBezTo>
                    <a:cubicBezTo>
                      <a:pt x="105705" y="8079"/>
                      <a:pt x="105718" y="12555"/>
                      <a:pt x="105732" y="17030"/>
                    </a:cubicBezTo>
                    <a:lnTo>
                      <a:pt x="115580" y="16954"/>
                    </a:lnTo>
                    <a:lnTo>
                      <a:pt x="115580" y="29213"/>
                    </a:lnTo>
                    <a:lnTo>
                      <a:pt x="120000" y="29213"/>
                    </a:lnTo>
                    <a:lnTo>
                      <a:pt x="120000" y="120000"/>
                    </a:lnTo>
                    <a:lnTo>
                      <a:pt x="0" y="120000"/>
                    </a:lnTo>
                    <a:lnTo>
                      <a:pt x="0" y="29213"/>
                    </a:lnTo>
                    <a:lnTo>
                      <a:pt x="3795" y="29213"/>
                    </a:lnTo>
                    <a:lnTo>
                      <a:pt x="3795" y="16954"/>
                    </a:lnTo>
                    <a:lnTo>
                      <a:pt x="14267" y="17030"/>
                    </a:lnTo>
                    <a:cubicBezTo>
                      <a:pt x="14281" y="12555"/>
                      <a:pt x="14294" y="8079"/>
                      <a:pt x="14308" y="3604"/>
                    </a:cubicBezTo>
                    <a:cubicBezTo>
                      <a:pt x="20572" y="1114"/>
                      <a:pt x="26000" y="-36"/>
                      <a:pt x="30886" y="0"/>
                    </a:cubicBezTo>
                    <a:cubicBezTo>
                      <a:pt x="41635" y="83"/>
                      <a:pt x="49761" y="5918"/>
                      <a:pt x="58392" y="15907"/>
                    </a:cubicBezTo>
                    <a:lnTo>
                      <a:pt x="58392" y="17030"/>
                    </a:lnTo>
                    <a:lnTo>
                      <a:pt x="58392" y="20850"/>
                    </a:lnTo>
                    <a:lnTo>
                      <a:pt x="58392" y="109411"/>
                    </a:lnTo>
                    <a:cubicBezTo>
                      <a:pt x="43983" y="96522"/>
                      <a:pt x="28004" y="91718"/>
                      <a:pt x="14023" y="97811"/>
                    </a:cubicBezTo>
                    <a:lnTo>
                      <a:pt x="14256" y="20850"/>
                    </a:lnTo>
                    <a:lnTo>
                      <a:pt x="8857" y="20850"/>
                    </a:lnTo>
                    <a:lnTo>
                      <a:pt x="8504" y="106459"/>
                    </a:lnTo>
                    <a:cubicBezTo>
                      <a:pt x="28638" y="97578"/>
                      <a:pt x="40064" y="103903"/>
                      <a:pt x="58392" y="109851"/>
                    </a:cubicBezTo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Shape 493"/>
              <p:cNvSpPr/>
              <p:nvPr/>
            </p:nvSpPr>
            <p:spPr>
              <a:xfrm rot="-904745">
                <a:off x="3090690" y="2813822"/>
                <a:ext cx="312594" cy="18387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9325" y="0"/>
                    </a:moveTo>
                    <a:cubicBezTo>
                      <a:pt x="57674" y="0"/>
                      <a:pt x="65058" y="7019"/>
                      <a:pt x="69179" y="18219"/>
                    </a:cubicBezTo>
                    <a:cubicBezTo>
                      <a:pt x="71776" y="14188"/>
                      <a:pt x="75252" y="11987"/>
                      <a:pt x="79031" y="11987"/>
                    </a:cubicBezTo>
                    <a:cubicBezTo>
                      <a:pt x="87238" y="11987"/>
                      <a:pt x="94019" y="22369"/>
                      <a:pt x="94791" y="35895"/>
                    </a:cubicBezTo>
                    <a:cubicBezTo>
                      <a:pt x="94933" y="35750"/>
                      <a:pt x="95076" y="35747"/>
                      <a:pt x="95220" y="35747"/>
                    </a:cubicBezTo>
                    <a:cubicBezTo>
                      <a:pt x="108905" y="35747"/>
                      <a:pt x="120000" y="54608"/>
                      <a:pt x="120000" y="77873"/>
                    </a:cubicBezTo>
                    <a:cubicBezTo>
                      <a:pt x="120000" y="99840"/>
                      <a:pt x="110109" y="117880"/>
                      <a:pt x="97485" y="119805"/>
                    </a:cubicBezTo>
                    <a:lnTo>
                      <a:pt x="97485" y="120000"/>
                    </a:lnTo>
                    <a:lnTo>
                      <a:pt x="95220" y="120000"/>
                    </a:lnTo>
                    <a:lnTo>
                      <a:pt x="27654" y="120000"/>
                    </a:lnTo>
                    <a:lnTo>
                      <a:pt x="27654" y="119685"/>
                    </a:lnTo>
                    <a:cubicBezTo>
                      <a:pt x="26712" y="119904"/>
                      <a:pt x="25752" y="120000"/>
                      <a:pt x="24779" y="120000"/>
                    </a:cubicBezTo>
                    <a:cubicBezTo>
                      <a:pt x="11094" y="120000"/>
                      <a:pt x="0" y="101139"/>
                      <a:pt x="0" y="77873"/>
                    </a:cubicBezTo>
                    <a:cubicBezTo>
                      <a:pt x="0" y="54608"/>
                      <a:pt x="11094" y="35747"/>
                      <a:pt x="24779" y="35747"/>
                    </a:cubicBezTo>
                    <a:lnTo>
                      <a:pt x="25282" y="35920"/>
                    </a:lnTo>
                    <a:cubicBezTo>
                      <a:pt x="26617" y="15537"/>
                      <a:pt x="36904" y="0"/>
                      <a:pt x="49325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Shape 494"/>
              <p:cNvSpPr/>
              <p:nvPr/>
            </p:nvSpPr>
            <p:spPr>
              <a:xfrm rot="-904745">
                <a:off x="2900986" y="2489509"/>
                <a:ext cx="236061" cy="2353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666" y="100217"/>
                    </a:moveTo>
                    <a:cubicBezTo>
                      <a:pt x="25193" y="100217"/>
                      <a:pt x="24000" y="101415"/>
                      <a:pt x="24000" y="102892"/>
                    </a:cubicBezTo>
                    <a:cubicBezTo>
                      <a:pt x="24000" y="104369"/>
                      <a:pt x="25193" y="105566"/>
                      <a:pt x="26666" y="105566"/>
                    </a:cubicBezTo>
                    <a:lnTo>
                      <a:pt x="93333" y="105566"/>
                    </a:lnTo>
                    <a:cubicBezTo>
                      <a:pt x="94806" y="105566"/>
                      <a:pt x="96000" y="104369"/>
                      <a:pt x="96000" y="102892"/>
                    </a:cubicBezTo>
                    <a:cubicBezTo>
                      <a:pt x="96000" y="101415"/>
                      <a:pt x="94806" y="100217"/>
                      <a:pt x="93333" y="100217"/>
                    </a:cubicBezTo>
                    <a:close/>
                    <a:moveTo>
                      <a:pt x="26666" y="87913"/>
                    </a:moveTo>
                    <a:cubicBezTo>
                      <a:pt x="25193" y="87913"/>
                      <a:pt x="24000" y="89111"/>
                      <a:pt x="24000" y="90588"/>
                    </a:cubicBezTo>
                    <a:cubicBezTo>
                      <a:pt x="24000" y="92065"/>
                      <a:pt x="25193" y="93262"/>
                      <a:pt x="26666" y="93262"/>
                    </a:cubicBezTo>
                    <a:lnTo>
                      <a:pt x="93333" y="93262"/>
                    </a:lnTo>
                    <a:cubicBezTo>
                      <a:pt x="94806" y="93262"/>
                      <a:pt x="96000" y="92065"/>
                      <a:pt x="96000" y="90588"/>
                    </a:cubicBezTo>
                    <a:cubicBezTo>
                      <a:pt x="96000" y="89111"/>
                      <a:pt x="94806" y="87913"/>
                      <a:pt x="93333" y="87913"/>
                    </a:cubicBezTo>
                    <a:close/>
                    <a:moveTo>
                      <a:pt x="26666" y="75609"/>
                    </a:moveTo>
                    <a:cubicBezTo>
                      <a:pt x="25193" y="75609"/>
                      <a:pt x="24000" y="76806"/>
                      <a:pt x="24000" y="78284"/>
                    </a:cubicBezTo>
                    <a:cubicBezTo>
                      <a:pt x="24000" y="79761"/>
                      <a:pt x="25193" y="80958"/>
                      <a:pt x="26666" y="80958"/>
                    </a:cubicBezTo>
                    <a:lnTo>
                      <a:pt x="93333" y="80958"/>
                    </a:lnTo>
                    <a:cubicBezTo>
                      <a:pt x="94806" y="80958"/>
                      <a:pt x="96000" y="79761"/>
                      <a:pt x="96000" y="78284"/>
                    </a:cubicBezTo>
                    <a:cubicBezTo>
                      <a:pt x="96000" y="76806"/>
                      <a:pt x="94806" y="75609"/>
                      <a:pt x="93333" y="75609"/>
                    </a:cubicBezTo>
                    <a:close/>
                    <a:moveTo>
                      <a:pt x="26666" y="63305"/>
                    </a:moveTo>
                    <a:cubicBezTo>
                      <a:pt x="25193" y="63305"/>
                      <a:pt x="24000" y="64502"/>
                      <a:pt x="24000" y="65979"/>
                    </a:cubicBezTo>
                    <a:cubicBezTo>
                      <a:pt x="24000" y="67457"/>
                      <a:pt x="25193" y="68654"/>
                      <a:pt x="26666" y="68654"/>
                    </a:cubicBezTo>
                    <a:lnTo>
                      <a:pt x="93333" y="68654"/>
                    </a:lnTo>
                    <a:cubicBezTo>
                      <a:pt x="94806" y="68654"/>
                      <a:pt x="96000" y="67457"/>
                      <a:pt x="96000" y="65979"/>
                    </a:cubicBezTo>
                    <a:cubicBezTo>
                      <a:pt x="96000" y="64502"/>
                      <a:pt x="94806" y="63305"/>
                      <a:pt x="93333" y="63305"/>
                    </a:cubicBezTo>
                    <a:close/>
                    <a:moveTo>
                      <a:pt x="26666" y="51001"/>
                    </a:moveTo>
                    <a:cubicBezTo>
                      <a:pt x="25193" y="51001"/>
                      <a:pt x="24000" y="52198"/>
                      <a:pt x="24000" y="53675"/>
                    </a:cubicBezTo>
                    <a:cubicBezTo>
                      <a:pt x="24000" y="55152"/>
                      <a:pt x="25193" y="56350"/>
                      <a:pt x="26666" y="56350"/>
                    </a:cubicBezTo>
                    <a:lnTo>
                      <a:pt x="93333" y="56350"/>
                    </a:lnTo>
                    <a:cubicBezTo>
                      <a:pt x="94806" y="56350"/>
                      <a:pt x="96000" y="55152"/>
                      <a:pt x="96000" y="53675"/>
                    </a:cubicBezTo>
                    <a:cubicBezTo>
                      <a:pt x="96000" y="52198"/>
                      <a:pt x="94806" y="51001"/>
                      <a:pt x="93333" y="51001"/>
                    </a:cubicBezTo>
                    <a:close/>
                    <a:moveTo>
                      <a:pt x="26666" y="38697"/>
                    </a:moveTo>
                    <a:cubicBezTo>
                      <a:pt x="25193" y="38697"/>
                      <a:pt x="24000" y="39894"/>
                      <a:pt x="24000" y="41371"/>
                    </a:cubicBezTo>
                    <a:cubicBezTo>
                      <a:pt x="24000" y="42848"/>
                      <a:pt x="25193" y="44046"/>
                      <a:pt x="26666" y="44046"/>
                    </a:cubicBezTo>
                    <a:lnTo>
                      <a:pt x="93333" y="44046"/>
                    </a:lnTo>
                    <a:cubicBezTo>
                      <a:pt x="94806" y="44046"/>
                      <a:pt x="96000" y="42848"/>
                      <a:pt x="96000" y="41371"/>
                    </a:cubicBezTo>
                    <a:cubicBezTo>
                      <a:pt x="96000" y="39894"/>
                      <a:pt x="94806" y="38697"/>
                      <a:pt x="93333" y="38697"/>
                    </a:cubicBezTo>
                    <a:close/>
                    <a:moveTo>
                      <a:pt x="0" y="11366"/>
                    </a:moveTo>
                    <a:lnTo>
                      <a:pt x="6739" y="11366"/>
                    </a:lnTo>
                    <a:lnTo>
                      <a:pt x="6739" y="17459"/>
                    </a:lnTo>
                    <a:cubicBezTo>
                      <a:pt x="6739" y="22260"/>
                      <a:pt x="10619" y="26151"/>
                      <a:pt x="15405" y="26151"/>
                    </a:cubicBezTo>
                    <a:cubicBezTo>
                      <a:pt x="20192" y="26151"/>
                      <a:pt x="24072" y="22260"/>
                      <a:pt x="24072" y="17459"/>
                    </a:cubicBezTo>
                    <a:lnTo>
                      <a:pt x="24072" y="11366"/>
                    </a:lnTo>
                    <a:lnTo>
                      <a:pt x="29716" y="11366"/>
                    </a:lnTo>
                    <a:lnTo>
                      <a:pt x="29716" y="17459"/>
                    </a:lnTo>
                    <a:cubicBezTo>
                      <a:pt x="29716" y="22260"/>
                      <a:pt x="33597" y="26151"/>
                      <a:pt x="38383" y="26151"/>
                    </a:cubicBezTo>
                    <a:cubicBezTo>
                      <a:pt x="43170" y="26151"/>
                      <a:pt x="47050" y="22260"/>
                      <a:pt x="47050" y="17459"/>
                    </a:cubicBezTo>
                    <a:lnTo>
                      <a:pt x="47050" y="11366"/>
                    </a:lnTo>
                    <a:lnTo>
                      <a:pt x="52694" y="11366"/>
                    </a:lnTo>
                    <a:lnTo>
                      <a:pt x="52694" y="17459"/>
                    </a:lnTo>
                    <a:cubicBezTo>
                      <a:pt x="52694" y="22260"/>
                      <a:pt x="56574" y="26151"/>
                      <a:pt x="61361" y="26151"/>
                    </a:cubicBezTo>
                    <a:cubicBezTo>
                      <a:pt x="66147" y="26151"/>
                      <a:pt x="70028" y="22260"/>
                      <a:pt x="70028" y="17459"/>
                    </a:cubicBezTo>
                    <a:lnTo>
                      <a:pt x="70028" y="11366"/>
                    </a:lnTo>
                    <a:lnTo>
                      <a:pt x="75672" y="11366"/>
                    </a:lnTo>
                    <a:lnTo>
                      <a:pt x="75672" y="17459"/>
                    </a:lnTo>
                    <a:cubicBezTo>
                      <a:pt x="75672" y="22260"/>
                      <a:pt x="79552" y="26151"/>
                      <a:pt x="84339" y="26151"/>
                    </a:cubicBezTo>
                    <a:cubicBezTo>
                      <a:pt x="89125" y="26151"/>
                      <a:pt x="93005" y="22260"/>
                      <a:pt x="93005" y="17459"/>
                    </a:cubicBezTo>
                    <a:lnTo>
                      <a:pt x="93005" y="11366"/>
                    </a:lnTo>
                    <a:lnTo>
                      <a:pt x="98650" y="11366"/>
                    </a:lnTo>
                    <a:lnTo>
                      <a:pt x="98650" y="17459"/>
                    </a:lnTo>
                    <a:cubicBezTo>
                      <a:pt x="98650" y="22259"/>
                      <a:pt x="102530" y="26151"/>
                      <a:pt x="107316" y="26151"/>
                    </a:cubicBezTo>
                    <a:cubicBezTo>
                      <a:pt x="112103" y="26151"/>
                      <a:pt x="115983" y="22259"/>
                      <a:pt x="115983" y="17459"/>
                    </a:cubicBezTo>
                    <a:lnTo>
                      <a:pt x="115983" y="11366"/>
                    </a:lnTo>
                    <a:lnTo>
                      <a:pt x="120000" y="11366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  <a:moveTo>
                      <a:pt x="15405" y="0"/>
                    </a:moveTo>
                    <a:cubicBezTo>
                      <a:pt x="17983" y="0"/>
                      <a:pt x="20072" y="2095"/>
                      <a:pt x="20072" y="4680"/>
                    </a:cubicBezTo>
                    <a:lnTo>
                      <a:pt x="20072" y="18051"/>
                    </a:lnTo>
                    <a:cubicBezTo>
                      <a:pt x="20072" y="20636"/>
                      <a:pt x="17983" y="22732"/>
                      <a:pt x="15405" y="22732"/>
                    </a:cubicBezTo>
                    <a:cubicBezTo>
                      <a:pt x="12828" y="22732"/>
                      <a:pt x="10739" y="20636"/>
                      <a:pt x="10739" y="18051"/>
                    </a:cubicBezTo>
                    <a:lnTo>
                      <a:pt x="10739" y="4680"/>
                    </a:lnTo>
                    <a:cubicBezTo>
                      <a:pt x="10739" y="2095"/>
                      <a:pt x="12828" y="0"/>
                      <a:pt x="15405" y="0"/>
                    </a:cubicBezTo>
                    <a:close/>
                    <a:moveTo>
                      <a:pt x="38383" y="0"/>
                    </a:moveTo>
                    <a:cubicBezTo>
                      <a:pt x="40960" y="0"/>
                      <a:pt x="43050" y="2095"/>
                      <a:pt x="43050" y="4680"/>
                    </a:cubicBezTo>
                    <a:lnTo>
                      <a:pt x="43050" y="18051"/>
                    </a:lnTo>
                    <a:cubicBezTo>
                      <a:pt x="43050" y="20636"/>
                      <a:pt x="40960" y="22732"/>
                      <a:pt x="38383" y="22732"/>
                    </a:cubicBezTo>
                    <a:cubicBezTo>
                      <a:pt x="35806" y="22732"/>
                      <a:pt x="33716" y="20636"/>
                      <a:pt x="33716" y="18051"/>
                    </a:cubicBezTo>
                    <a:lnTo>
                      <a:pt x="33716" y="4680"/>
                    </a:lnTo>
                    <a:cubicBezTo>
                      <a:pt x="33716" y="2095"/>
                      <a:pt x="35806" y="0"/>
                      <a:pt x="38383" y="0"/>
                    </a:cubicBezTo>
                    <a:close/>
                    <a:moveTo>
                      <a:pt x="61361" y="0"/>
                    </a:moveTo>
                    <a:cubicBezTo>
                      <a:pt x="63938" y="0"/>
                      <a:pt x="66028" y="2095"/>
                      <a:pt x="66028" y="4680"/>
                    </a:cubicBezTo>
                    <a:lnTo>
                      <a:pt x="66028" y="18051"/>
                    </a:lnTo>
                    <a:cubicBezTo>
                      <a:pt x="66028" y="20636"/>
                      <a:pt x="63938" y="22731"/>
                      <a:pt x="61361" y="22731"/>
                    </a:cubicBezTo>
                    <a:cubicBezTo>
                      <a:pt x="58784" y="22731"/>
                      <a:pt x="56694" y="20636"/>
                      <a:pt x="56694" y="18051"/>
                    </a:cubicBezTo>
                    <a:lnTo>
                      <a:pt x="56694" y="4680"/>
                    </a:lnTo>
                    <a:cubicBezTo>
                      <a:pt x="56694" y="2095"/>
                      <a:pt x="58784" y="0"/>
                      <a:pt x="61361" y="0"/>
                    </a:cubicBezTo>
                    <a:close/>
                    <a:moveTo>
                      <a:pt x="84339" y="0"/>
                    </a:moveTo>
                    <a:cubicBezTo>
                      <a:pt x="86916" y="0"/>
                      <a:pt x="89005" y="2095"/>
                      <a:pt x="89005" y="4680"/>
                    </a:cubicBezTo>
                    <a:lnTo>
                      <a:pt x="89005" y="18051"/>
                    </a:lnTo>
                    <a:cubicBezTo>
                      <a:pt x="89005" y="20636"/>
                      <a:pt x="86916" y="22731"/>
                      <a:pt x="84339" y="22731"/>
                    </a:cubicBezTo>
                    <a:cubicBezTo>
                      <a:pt x="81761" y="22731"/>
                      <a:pt x="79672" y="20636"/>
                      <a:pt x="79672" y="18051"/>
                    </a:cubicBezTo>
                    <a:lnTo>
                      <a:pt x="79672" y="4680"/>
                    </a:lnTo>
                    <a:cubicBezTo>
                      <a:pt x="79672" y="2095"/>
                      <a:pt x="81761" y="0"/>
                      <a:pt x="84339" y="0"/>
                    </a:cubicBezTo>
                    <a:close/>
                    <a:moveTo>
                      <a:pt x="107316" y="0"/>
                    </a:moveTo>
                    <a:cubicBezTo>
                      <a:pt x="109894" y="0"/>
                      <a:pt x="111983" y="2095"/>
                      <a:pt x="111983" y="4680"/>
                    </a:cubicBezTo>
                    <a:lnTo>
                      <a:pt x="111983" y="18051"/>
                    </a:lnTo>
                    <a:cubicBezTo>
                      <a:pt x="111983" y="20636"/>
                      <a:pt x="109894" y="22731"/>
                      <a:pt x="107316" y="22731"/>
                    </a:cubicBezTo>
                    <a:cubicBezTo>
                      <a:pt x="104739" y="22731"/>
                      <a:pt x="102650" y="20636"/>
                      <a:pt x="102650" y="18051"/>
                    </a:cubicBezTo>
                    <a:lnTo>
                      <a:pt x="102650" y="4680"/>
                    </a:lnTo>
                    <a:cubicBezTo>
                      <a:pt x="102650" y="2095"/>
                      <a:pt x="104739" y="0"/>
                      <a:pt x="10731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Shape 495"/>
              <p:cNvSpPr/>
              <p:nvPr/>
            </p:nvSpPr>
            <p:spPr>
              <a:xfrm rot="-904745">
                <a:off x="2136600" y="3653544"/>
                <a:ext cx="279957" cy="27995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2419" y="72135"/>
                    </a:moveTo>
                    <a:lnTo>
                      <a:pt x="31039" y="106364"/>
                    </a:lnTo>
                    <a:cubicBezTo>
                      <a:pt x="48614" y="117343"/>
                      <a:pt x="70886" y="117439"/>
                      <a:pt x="88556" y="106615"/>
                    </a:cubicBezTo>
                    <a:lnTo>
                      <a:pt x="67470" y="72194"/>
                    </a:lnTo>
                    <a:cubicBezTo>
                      <a:pt x="65314" y="73574"/>
                      <a:pt x="62747" y="74346"/>
                      <a:pt x="60000" y="74346"/>
                    </a:cubicBezTo>
                    <a:cubicBezTo>
                      <a:pt x="57208" y="74346"/>
                      <a:pt x="54602" y="73548"/>
                      <a:pt x="52419" y="72135"/>
                    </a:cubicBezTo>
                    <a:close/>
                    <a:moveTo>
                      <a:pt x="60000" y="50036"/>
                    </a:moveTo>
                    <a:cubicBezTo>
                      <a:pt x="54497" y="50036"/>
                      <a:pt x="50036" y="54497"/>
                      <a:pt x="50036" y="60000"/>
                    </a:cubicBezTo>
                    <a:cubicBezTo>
                      <a:pt x="50036" y="65503"/>
                      <a:pt x="54497" y="69964"/>
                      <a:pt x="60000" y="69964"/>
                    </a:cubicBezTo>
                    <a:cubicBezTo>
                      <a:pt x="65503" y="69964"/>
                      <a:pt x="69964" y="65503"/>
                      <a:pt x="69964" y="60000"/>
                    </a:cubicBezTo>
                    <a:cubicBezTo>
                      <a:pt x="69964" y="54497"/>
                      <a:pt x="65503" y="50036"/>
                      <a:pt x="60000" y="50036"/>
                    </a:cubicBezTo>
                    <a:close/>
                    <a:moveTo>
                      <a:pt x="86091" y="11961"/>
                    </a:moveTo>
                    <a:lnTo>
                      <a:pt x="66816" y="47449"/>
                    </a:lnTo>
                    <a:cubicBezTo>
                      <a:pt x="71315" y="49821"/>
                      <a:pt x="74346" y="54556"/>
                      <a:pt x="74346" y="60000"/>
                    </a:cubicBezTo>
                    <a:lnTo>
                      <a:pt x="74296" y="60496"/>
                    </a:lnTo>
                    <a:lnTo>
                      <a:pt x="114633" y="61898"/>
                    </a:lnTo>
                    <a:cubicBezTo>
                      <a:pt x="115353" y="41188"/>
                      <a:pt x="104301" y="21852"/>
                      <a:pt x="86091" y="11961"/>
                    </a:cubicBezTo>
                    <a:close/>
                    <a:moveTo>
                      <a:pt x="34327" y="11736"/>
                    </a:moveTo>
                    <a:cubicBezTo>
                      <a:pt x="16032" y="21468"/>
                      <a:pt x="4812" y="40707"/>
                      <a:pt x="5351" y="61423"/>
                    </a:cubicBezTo>
                    <a:lnTo>
                      <a:pt x="45691" y="60372"/>
                    </a:lnTo>
                    <a:cubicBezTo>
                      <a:pt x="45655" y="60249"/>
                      <a:pt x="45653" y="60124"/>
                      <a:pt x="45653" y="60000"/>
                    </a:cubicBezTo>
                    <a:cubicBezTo>
                      <a:pt x="45653" y="54512"/>
                      <a:pt x="48734" y="49744"/>
                      <a:pt x="53292" y="47390"/>
                    </a:cubicBezTo>
                    <a:close/>
                    <a:moveTo>
                      <a:pt x="60000" y="0"/>
                    </a:moveTo>
                    <a:cubicBezTo>
                      <a:pt x="93137" y="0"/>
                      <a:pt x="120000" y="26862"/>
                      <a:pt x="120000" y="60000"/>
                    </a:cubicBezTo>
                    <a:cubicBezTo>
                      <a:pt x="120000" y="93137"/>
                      <a:pt x="93137" y="120000"/>
                      <a:pt x="60000" y="120000"/>
                    </a:cubicBezTo>
                    <a:cubicBezTo>
                      <a:pt x="26862" y="120000"/>
                      <a:pt x="0" y="93137"/>
                      <a:pt x="0" y="60000"/>
                    </a:cubicBezTo>
                    <a:cubicBezTo>
                      <a:pt x="0" y="26862"/>
                      <a:pt x="26862" y="0"/>
                      <a:pt x="60000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Shape 496"/>
              <p:cNvSpPr/>
              <p:nvPr/>
            </p:nvSpPr>
            <p:spPr>
              <a:xfrm rot="-904745">
                <a:off x="2813527" y="3225833"/>
                <a:ext cx="310414" cy="31300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5274" y="39473"/>
                    </a:moveTo>
                    <a:cubicBezTo>
                      <a:pt x="53599" y="36371"/>
                      <a:pt x="41599" y="43242"/>
                      <a:pt x="38470" y="54820"/>
                    </a:cubicBezTo>
                    <a:cubicBezTo>
                      <a:pt x="35342" y="66398"/>
                      <a:pt x="42270" y="78299"/>
                      <a:pt x="53945" y="81402"/>
                    </a:cubicBezTo>
                    <a:cubicBezTo>
                      <a:pt x="65620" y="84504"/>
                      <a:pt x="77621" y="77633"/>
                      <a:pt x="80749" y="66055"/>
                    </a:cubicBezTo>
                    <a:cubicBezTo>
                      <a:pt x="83877" y="54477"/>
                      <a:pt x="76949" y="42576"/>
                      <a:pt x="65274" y="39473"/>
                    </a:cubicBezTo>
                    <a:close/>
                    <a:moveTo>
                      <a:pt x="69168" y="25060"/>
                    </a:moveTo>
                    <a:cubicBezTo>
                      <a:pt x="88870" y="30296"/>
                      <a:pt x="100561" y="50379"/>
                      <a:pt x="95282" y="69917"/>
                    </a:cubicBezTo>
                    <a:cubicBezTo>
                      <a:pt x="90003" y="89455"/>
                      <a:pt x="69753" y="101050"/>
                      <a:pt x="50051" y="95815"/>
                    </a:cubicBezTo>
                    <a:cubicBezTo>
                      <a:pt x="30350" y="90579"/>
                      <a:pt x="18658" y="70496"/>
                      <a:pt x="23937" y="50958"/>
                    </a:cubicBezTo>
                    <a:cubicBezTo>
                      <a:pt x="29216" y="31420"/>
                      <a:pt x="49467" y="19825"/>
                      <a:pt x="69168" y="25060"/>
                    </a:cubicBezTo>
                    <a:close/>
                    <a:moveTo>
                      <a:pt x="70584" y="19819"/>
                    </a:moveTo>
                    <a:cubicBezTo>
                      <a:pt x="47964" y="13808"/>
                      <a:pt x="24713" y="27121"/>
                      <a:pt x="18652" y="49554"/>
                    </a:cubicBezTo>
                    <a:cubicBezTo>
                      <a:pt x="12591" y="71987"/>
                      <a:pt x="26015" y="95045"/>
                      <a:pt x="48635" y="101056"/>
                    </a:cubicBezTo>
                    <a:cubicBezTo>
                      <a:pt x="71255" y="107067"/>
                      <a:pt x="94506" y="93754"/>
                      <a:pt x="100567" y="71321"/>
                    </a:cubicBezTo>
                    <a:cubicBezTo>
                      <a:pt x="106628" y="48888"/>
                      <a:pt x="93204" y="25830"/>
                      <a:pt x="70584" y="19819"/>
                    </a:cubicBezTo>
                    <a:close/>
                    <a:moveTo>
                      <a:pt x="120000" y="28418"/>
                    </a:moveTo>
                    <a:lnTo>
                      <a:pt x="119819" y="29085"/>
                    </a:lnTo>
                    <a:lnTo>
                      <a:pt x="119636" y="28804"/>
                    </a:lnTo>
                    <a:close/>
                    <a:moveTo>
                      <a:pt x="84120" y="4683"/>
                    </a:moveTo>
                    <a:lnTo>
                      <a:pt x="83867" y="19572"/>
                    </a:lnTo>
                    <a:lnTo>
                      <a:pt x="83406" y="19449"/>
                    </a:lnTo>
                    <a:cubicBezTo>
                      <a:pt x="87163" y="21546"/>
                      <a:pt x="90559" y="24117"/>
                      <a:pt x="93431" y="27166"/>
                    </a:cubicBezTo>
                    <a:lnTo>
                      <a:pt x="106796" y="23870"/>
                    </a:lnTo>
                    <a:lnTo>
                      <a:pt x="115363" y="39849"/>
                    </a:lnTo>
                    <a:lnTo>
                      <a:pt x="105840" y="48364"/>
                    </a:lnTo>
                    <a:cubicBezTo>
                      <a:pt x="107034" y="52676"/>
                      <a:pt x="107596" y="57191"/>
                      <a:pt x="107394" y="61781"/>
                    </a:cubicBezTo>
                    <a:lnTo>
                      <a:pt x="119289" y="68330"/>
                    </a:lnTo>
                    <a:lnTo>
                      <a:pt x="114566" y="85810"/>
                    </a:lnTo>
                    <a:lnTo>
                      <a:pt x="100132" y="85570"/>
                    </a:lnTo>
                    <a:cubicBezTo>
                      <a:pt x="98307" y="88594"/>
                      <a:pt x="96096" y="91321"/>
                      <a:pt x="93619" y="93756"/>
                    </a:cubicBezTo>
                    <a:lnTo>
                      <a:pt x="98359" y="106025"/>
                    </a:lnTo>
                    <a:lnTo>
                      <a:pt x="83411" y="116405"/>
                    </a:lnTo>
                    <a:lnTo>
                      <a:pt x="72073" y="106643"/>
                    </a:lnTo>
                    <a:lnTo>
                      <a:pt x="73453" y="105685"/>
                    </a:lnTo>
                    <a:cubicBezTo>
                      <a:pt x="69110" y="107079"/>
                      <a:pt x="64517" y="107749"/>
                      <a:pt x="59835" y="107723"/>
                    </a:cubicBezTo>
                    <a:lnTo>
                      <a:pt x="52963" y="119999"/>
                    </a:lnTo>
                    <a:lnTo>
                      <a:pt x="35336" y="115316"/>
                    </a:lnTo>
                    <a:lnTo>
                      <a:pt x="35574" y="101277"/>
                    </a:lnTo>
                    <a:cubicBezTo>
                      <a:pt x="31839" y="99165"/>
                      <a:pt x="28466" y="96583"/>
                      <a:pt x="25614" y="93529"/>
                    </a:cubicBezTo>
                    <a:lnTo>
                      <a:pt x="25843" y="94015"/>
                    </a:lnTo>
                    <a:lnTo>
                      <a:pt x="11102" y="96847"/>
                    </a:lnTo>
                    <a:lnTo>
                      <a:pt x="3390" y="80445"/>
                    </a:lnTo>
                    <a:lnTo>
                      <a:pt x="13359" y="72429"/>
                    </a:lnTo>
                    <a:cubicBezTo>
                      <a:pt x="12295" y="68561"/>
                      <a:pt x="11739" y="64530"/>
                      <a:pt x="11738" y="60428"/>
                    </a:cubicBezTo>
                    <a:lnTo>
                      <a:pt x="0" y="53965"/>
                    </a:lnTo>
                    <a:lnTo>
                      <a:pt x="4723" y="36484"/>
                    </a:lnTo>
                    <a:lnTo>
                      <a:pt x="18174" y="36709"/>
                    </a:lnTo>
                    <a:cubicBezTo>
                      <a:pt x="19999" y="33515"/>
                      <a:pt x="22203" y="30603"/>
                      <a:pt x="24696" y="27997"/>
                    </a:cubicBezTo>
                    <a:lnTo>
                      <a:pt x="20190" y="14215"/>
                    </a:lnTo>
                    <a:lnTo>
                      <a:pt x="35666" y="4625"/>
                    </a:lnTo>
                    <a:lnTo>
                      <a:pt x="46473" y="14962"/>
                    </a:lnTo>
                    <a:lnTo>
                      <a:pt x="46365" y="15030"/>
                    </a:lnTo>
                    <a:cubicBezTo>
                      <a:pt x="50613" y="13704"/>
                      <a:pt x="55098" y="13091"/>
                      <a:pt x="59667" y="13141"/>
                    </a:cubicBezTo>
                    <a:lnTo>
                      <a:pt x="59206" y="13018"/>
                    </a:lnTo>
                    <a:lnTo>
                      <a:pt x="66493" y="0"/>
                    </a:ln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Shape 497"/>
              <p:cNvSpPr/>
              <p:nvPr/>
            </p:nvSpPr>
            <p:spPr>
              <a:xfrm rot="-904745">
                <a:off x="3692543" y="2459667"/>
                <a:ext cx="242587" cy="2429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2570" y="60380"/>
                    </a:moveTo>
                    <a:lnTo>
                      <a:pt x="97429" y="60380"/>
                    </a:lnTo>
                    <a:cubicBezTo>
                      <a:pt x="109894" y="60380"/>
                      <a:pt x="119999" y="70469"/>
                      <a:pt x="119999" y="82915"/>
                    </a:cubicBezTo>
                    <a:lnTo>
                      <a:pt x="119999" y="104032"/>
                    </a:lnTo>
                    <a:lnTo>
                      <a:pt x="120000" y="104032"/>
                    </a:lnTo>
                    <a:lnTo>
                      <a:pt x="120000" y="109220"/>
                    </a:lnTo>
                    <a:lnTo>
                      <a:pt x="119985" y="109220"/>
                    </a:lnTo>
                    <a:lnTo>
                      <a:pt x="119985" y="120000"/>
                    </a:lnTo>
                    <a:lnTo>
                      <a:pt x="14" y="120000"/>
                    </a:lnTo>
                    <a:lnTo>
                      <a:pt x="14" y="109220"/>
                    </a:lnTo>
                    <a:lnTo>
                      <a:pt x="0" y="109220"/>
                    </a:lnTo>
                    <a:lnTo>
                      <a:pt x="0" y="82915"/>
                    </a:lnTo>
                    <a:cubicBezTo>
                      <a:pt x="0" y="70469"/>
                      <a:pt x="10105" y="60380"/>
                      <a:pt x="22570" y="60380"/>
                    </a:cubicBezTo>
                    <a:close/>
                    <a:moveTo>
                      <a:pt x="60000" y="0"/>
                    </a:moveTo>
                    <a:cubicBezTo>
                      <a:pt x="75005" y="0"/>
                      <a:pt x="87170" y="12145"/>
                      <a:pt x="87170" y="27128"/>
                    </a:cubicBezTo>
                    <a:cubicBezTo>
                      <a:pt x="87170" y="42111"/>
                      <a:pt x="75005" y="54257"/>
                      <a:pt x="60000" y="54257"/>
                    </a:cubicBezTo>
                    <a:cubicBezTo>
                      <a:pt x="44994" y="54257"/>
                      <a:pt x="32829" y="42111"/>
                      <a:pt x="32829" y="27128"/>
                    </a:cubicBezTo>
                    <a:cubicBezTo>
                      <a:pt x="32829" y="12145"/>
                      <a:pt x="44994" y="0"/>
                      <a:pt x="6000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Shape 498"/>
              <p:cNvSpPr/>
              <p:nvPr/>
            </p:nvSpPr>
            <p:spPr>
              <a:xfrm rot="-904745">
                <a:off x="2415948" y="3440269"/>
                <a:ext cx="209760" cy="21556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1408" y="43051"/>
                    </a:moveTo>
                    <a:cubicBezTo>
                      <a:pt x="57436" y="41416"/>
                      <a:pt x="53068" y="40512"/>
                      <a:pt x="48484" y="40512"/>
                    </a:cubicBezTo>
                    <a:cubicBezTo>
                      <a:pt x="30146" y="40512"/>
                      <a:pt x="15280" y="54978"/>
                      <a:pt x="15280" y="72822"/>
                    </a:cubicBezTo>
                    <a:cubicBezTo>
                      <a:pt x="15280" y="90666"/>
                      <a:pt x="30146" y="105131"/>
                      <a:pt x="48484" y="105131"/>
                    </a:cubicBezTo>
                    <a:cubicBezTo>
                      <a:pt x="66822" y="105131"/>
                      <a:pt x="81688" y="90666"/>
                      <a:pt x="81688" y="72822"/>
                    </a:cubicBezTo>
                    <a:cubicBezTo>
                      <a:pt x="81688" y="59439"/>
                      <a:pt x="73326" y="47956"/>
                      <a:pt x="61408" y="43051"/>
                    </a:cubicBezTo>
                    <a:close/>
                    <a:moveTo>
                      <a:pt x="119440" y="0"/>
                    </a:moveTo>
                    <a:lnTo>
                      <a:pt x="120000" y="27937"/>
                    </a:lnTo>
                    <a:lnTo>
                      <a:pt x="112682" y="21089"/>
                    </a:lnTo>
                    <a:lnTo>
                      <a:pt x="87612" y="46454"/>
                    </a:lnTo>
                    <a:cubicBezTo>
                      <a:pt x="93782" y="53582"/>
                      <a:pt x="96968" y="62840"/>
                      <a:pt x="96968" y="72822"/>
                    </a:cubicBezTo>
                    <a:cubicBezTo>
                      <a:pt x="96968" y="98877"/>
                      <a:pt x="75261" y="120000"/>
                      <a:pt x="48484" y="120000"/>
                    </a:cubicBezTo>
                    <a:cubicBezTo>
                      <a:pt x="21706" y="120000"/>
                      <a:pt x="0" y="98877"/>
                      <a:pt x="0" y="72822"/>
                    </a:cubicBezTo>
                    <a:cubicBezTo>
                      <a:pt x="0" y="46766"/>
                      <a:pt x="21706" y="25644"/>
                      <a:pt x="48484" y="25644"/>
                    </a:cubicBezTo>
                    <a:cubicBezTo>
                      <a:pt x="57523" y="25644"/>
                      <a:pt x="65984" y="28050"/>
                      <a:pt x="72808" y="32928"/>
                    </a:cubicBezTo>
                    <a:lnTo>
                      <a:pt x="98047" y="7392"/>
                    </a:lnTo>
                    <a:lnTo>
                      <a:pt x="90728" y="54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Shape 499"/>
              <p:cNvSpPr/>
              <p:nvPr/>
            </p:nvSpPr>
            <p:spPr>
              <a:xfrm rot="-904745">
                <a:off x="3596341" y="2824396"/>
                <a:ext cx="219844" cy="22467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6071" y="16701"/>
                    </a:moveTo>
                    <a:cubicBezTo>
                      <a:pt x="82280" y="15133"/>
                      <a:pt x="78113" y="14265"/>
                      <a:pt x="73739" y="14265"/>
                    </a:cubicBezTo>
                    <a:cubicBezTo>
                      <a:pt x="56242" y="14265"/>
                      <a:pt x="42058" y="28144"/>
                      <a:pt x="42058" y="45265"/>
                    </a:cubicBezTo>
                    <a:cubicBezTo>
                      <a:pt x="42058" y="62385"/>
                      <a:pt x="56242" y="76264"/>
                      <a:pt x="73739" y="76264"/>
                    </a:cubicBezTo>
                    <a:cubicBezTo>
                      <a:pt x="91236" y="76264"/>
                      <a:pt x="105420" y="62385"/>
                      <a:pt x="105420" y="45265"/>
                    </a:cubicBezTo>
                    <a:cubicBezTo>
                      <a:pt x="105420" y="32425"/>
                      <a:pt x="97442" y="21407"/>
                      <a:pt x="86071" y="16701"/>
                    </a:cubicBezTo>
                    <a:close/>
                    <a:moveTo>
                      <a:pt x="91746" y="3557"/>
                    </a:moveTo>
                    <a:cubicBezTo>
                      <a:pt x="108349" y="10428"/>
                      <a:pt x="120000" y="26515"/>
                      <a:pt x="120000" y="45265"/>
                    </a:cubicBezTo>
                    <a:cubicBezTo>
                      <a:pt x="120000" y="70264"/>
                      <a:pt x="99288" y="90530"/>
                      <a:pt x="73739" y="90530"/>
                    </a:cubicBezTo>
                    <a:cubicBezTo>
                      <a:pt x="64938" y="90530"/>
                      <a:pt x="56710" y="88125"/>
                      <a:pt x="50126" y="83275"/>
                    </a:cubicBezTo>
                    <a:lnTo>
                      <a:pt x="41433" y="91782"/>
                    </a:lnTo>
                    <a:lnTo>
                      <a:pt x="51465" y="101598"/>
                    </a:lnTo>
                    <a:cubicBezTo>
                      <a:pt x="54943" y="105002"/>
                      <a:pt x="54943" y="110518"/>
                      <a:pt x="51465" y="113921"/>
                    </a:cubicBezTo>
                    <a:cubicBezTo>
                      <a:pt x="47987" y="117325"/>
                      <a:pt x="42349" y="117325"/>
                      <a:pt x="38871" y="113921"/>
                    </a:cubicBezTo>
                    <a:lnTo>
                      <a:pt x="28838" y="104105"/>
                    </a:lnTo>
                    <a:cubicBezTo>
                      <a:pt x="23424" y="109402"/>
                      <a:pt x="18008" y="114701"/>
                      <a:pt x="12594" y="119999"/>
                    </a:cubicBezTo>
                    <a:cubicBezTo>
                      <a:pt x="9116" y="123402"/>
                      <a:pt x="3478" y="123402"/>
                      <a:pt x="0" y="119999"/>
                    </a:cubicBezTo>
                    <a:lnTo>
                      <a:pt x="1" y="119999"/>
                    </a:lnTo>
                    <a:cubicBezTo>
                      <a:pt x="-3477" y="116596"/>
                      <a:pt x="-3477" y="111080"/>
                      <a:pt x="1" y="107676"/>
                    </a:cubicBezTo>
                    <a:lnTo>
                      <a:pt x="16245" y="91782"/>
                    </a:lnTo>
                    <a:cubicBezTo>
                      <a:pt x="12561" y="88177"/>
                      <a:pt x="8877" y="84572"/>
                      <a:pt x="5193" y="80967"/>
                    </a:cubicBezTo>
                    <a:cubicBezTo>
                      <a:pt x="1715" y="77564"/>
                      <a:pt x="1715" y="72047"/>
                      <a:pt x="5193" y="68644"/>
                    </a:cubicBezTo>
                    <a:lnTo>
                      <a:pt x="5193" y="68644"/>
                    </a:lnTo>
                    <a:cubicBezTo>
                      <a:pt x="8671" y="65242"/>
                      <a:pt x="14309" y="65242"/>
                      <a:pt x="17787" y="68644"/>
                    </a:cubicBezTo>
                    <a:lnTo>
                      <a:pt x="28838" y="79458"/>
                    </a:lnTo>
                    <a:lnTo>
                      <a:pt x="37018" y="71454"/>
                    </a:lnTo>
                    <a:cubicBezTo>
                      <a:pt x="30772" y="64451"/>
                      <a:pt x="27478" y="55234"/>
                      <a:pt x="27478" y="45265"/>
                    </a:cubicBezTo>
                    <a:cubicBezTo>
                      <a:pt x="27478" y="20265"/>
                      <a:pt x="48190" y="0"/>
                      <a:pt x="73739" y="0"/>
                    </a:cubicBezTo>
                    <a:cubicBezTo>
                      <a:pt x="80126" y="0"/>
                      <a:pt x="86211" y="1266"/>
                      <a:pt x="91746" y="3557"/>
                    </a:cubicBez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Shape 500"/>
              <p:cNvSpPr/>
              <p:nvPr/>
            </p:nvSpPr>
            <p:spPr>
              <a:xfrm rot="1795255">
                <a:off x="3289052" y="2233473"/>
                <a:ext cx="236845" cy="42461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041" y="0"/>
                    </a:moveTo>
                    <a:cubicBezTo>
                      <a:pt x="68312" y="142"/>
                      <a:pt x="77049" y="3617"/>
                      <a:pt x="77802" y="9249"/>
                    </a:cubicBezTo>
                    <a:cubicBezTo>
                      <a:pt x="79731" y="16341"/>
                      <a:pt x="68983" y="18083"/>
                      <a:pt x="72034" y="26607"/>
                    </a:cubicBezTo>
                    <a:lnTo>
                      <a:pt x="120000" y="26607"/>
                    </a:lnTo>
                    <a:lnTo>
                      <a:pt x="120000" y="53320"/>
                    </a:lnTo>
                    <a:cubicBezTo>
                      <a:pt x="105180" y="54850"/>
                      <a:pt x="101982" y="49006"/>
                      <a:pt x="89415" y="50069"/>
                    </a:cubicBezTo>
                    <a:cubicBezTo>
                      <a:pt x="79319" y="50489"/>
                      <a:pt x="73089" y="55363"/>
                      <a:pt x="72833" y="59977"/>
                    </a:cubicBezTo>
                    <a:cubicBezTo>
                      <a:pt x="73004" y="64029"/>
                      <a:pt x="79442" y="70012"/>
                      <a:pt x="91464" y="70060"/>
                    </a:cubicBezTo>
                    <a:cubicBezTo>
                      <a:pt x="106013" y="69226"/>
                      <a:pt x="103877" y="65247"/>
                      <a:pt x="120000" y="65606"/>
                    </a:cubicBezTo>
                    <a:lnTo>
                      <a:pt x="120000" y="93541"/>
                    </a:lnTo>
                    <a:lnTo>
                      <a:pt x="70059" y="93541"/>
                    </a:lnTo>
                    <a:cubicBezTo>
                      <a:pt x="69329" y="102697"/>
                      <a:pt x="76533" y="101447"/>
                      <a:pt x="78036" y="109608"/>
                    </a:cubicBezTo>
                    <a:cubicBezTo>
                      <a:pt x="77950" y="116314"/>
                      <a:pt x="67224" y="119904"/>
                      <a:pt x="59959" y="120000"/>
                    </a:cubicBezTo>
                    <a:cubicBezTo>
                      <a:pt x="51687" y="119857"/>
                      <a:pt x="42950" y="116382"/>
                      <a:pt x="42197" y="110750"/>
                    </a:cubicBezTo>
                    <a:cubicBezTo>
                      <a:pt x="40279" y="103699"/>
                      <a:pt x="50892" y="101936"/>
                      <a:pt x="47995" y="93541"/>
                    </a:cubicBezTo>
                    <a:lnTo>
                      <a:pt x="0" y="93541"/>
                    </a:lnTo>
                    <a:lnTo>
                      <a:pt x="0" y="66075"/>
                    </a:lnTo>
                    <a:cubicBezTo>
                      <a:pt x="15368" y="64341"/>
                      <a:pt x="18478" y="70364"/>
                      <a:pt x="31219" y="69286"/>
                    </a:cubicBezTo>
                    <a:cubicBezTo>
                      <a:pt x="41315" y="68866"/>
                      <a:pt x="47545" y="63992"/>
                      <a:pt x="47801" y="59379"/>
                    </a:cubicBezTo>
                    <a:cubicBezTo>
                      <a:pt x="47631" y="55326"/>
                      <a:pt x="41193" y="49343"/>
                      <a:pt x="29171" y="49296"/>
                    </a:cubicBezTo>
                    <a:cubicBezTo>
                      <a:pt x="14433" y="50140"/>
                      <a:pt x="16816" y="54212"/>
                      <a:pt x="0" y="53739"/>
                    </a:cubicBezTo>
                    <a:lnTo>
                      <a:pt x="0" y="26607"/>
                    </a:lnTo>
                    <a:lnTo>
                      <a:pt x="49932" y="26607"/>
                    </a:lnTo>
                    <a:cubicBezTo>
                      <a:pt x="50748" y="17288"/>
                      <a:pt x="43474" y="18596"/>
                      <a:pt x="41963" y="10391"/>
                    </a:cubicBezTo>
                    <a:cubicBezTo>
                      <a:pt x="42049" y="3685"/>
                      <a:pt x="52775" y="95"/>
                      <a:pt x="60041" y="0"/>
                    </a:cubicBez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Shape 501"/>
              <p:cNvSpPr/>
              <p:nvPr/>
            </p:nvSpPr>
            <p:spPr>
              <a:xfrm rot="-904745">
                <a:off x="3066699" y="3575905"/>
                <a:ext cx="284380" cy="2454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439" y="26278"/>
                    </a:moveTo>
                    <a:cubicBezTo>
                      <a:pt x="22639" y="26278"/>
                      <a:pt x="20370" y="28908"/>
                      <a:pt x="20370" y="32152"/>
                    </a:cubicBezTo>
                    <a:cubicBezTo>
                      <a:pt x="20370" y="35396"/>
                      <a:pt x="22639" y="38026"/>
                      <a:pt x="25439" y="38026"/>
                    </a:cubicBezTo>
                    <a:cubicBezTo>
                      <a:pt x="28238" y="38026"/>
                      <a:pt x="30508" y="35396"/>
                      <a:pt x="30508" y="32152"/>
                    </a:cubicBezTo>
                    <a:cubicBezTo>
                      <a:pt x="30508" y="28908"/>
                      <a:pt x="28238" y="26278"/>
                      <a:pt x="25439" y="26278"/>
                    </a:cubicBezTo>
                    <a:close/>
                    <a:moveTo>
                      <a:pt x="58796" y="12078"/>
                    </a:moveTo>
                    <a:cubicBezTo>
                      <a:pt x="53039" y="12078"/>
                      <a:pt x="48372" y="17486"/>
                      <a:pt x="48372" y="24157"/>
                    </a:cubicBezTo>
                    <a:cubicBezTo>
                      <a:pt x="48372" y="30828"/>
                      <a:pt x="53039" y="36236"/>
                      <a:pt x="58796" y="36236"/>
                    </a:cubicBezTo>
                    <a:cubicBezTo>
                      <a:pt x="64553" y="36236"/>
                      <a:pt x="69220" y="30828"/>
                      <a:pt x="69220" y="24157"/>
                    </a:cubicBezTo>
                    <a:cubicBezTo>
                      <a:pt x="69220" y="17486"/>
                      <a:pt x="64553" y="12078"/>
                      <a:pt x="58796" y="12078"/>
                    </a:cubicBezTo>
                    <a:close/>
                    <a:moveTo>
                      <a:pt x="58796" y="0"/>
                    </a:moveTo>
                    <a:cubicBezTo>
                      <a:pt x="70310" y="0"/>
                      <a:pt x="79644" y="10815"/>
                      <a:pt x="79644" y="24157"/>
                    </a:cubicBezTo>
                    <a:cubicBezTo>
                      <a:pt x="79644" y="33739"/>
                      <a:pt x="74829" y="42019"/>
                      <a:pt x="67818" y="45846"/>
                    </a:cubicBezTo>
                    <a:lnTo>
                      <a:pt x="82063" y="45846"/>
                    </a:lnTo>
                    <a:cubicBezTo>
                      <a:pt x="87953" y="45846"/>
                      <a:pt x="92729" y="51379"/>
                      <a:pt x="92729" y="58205"/>
                    </a:cubicBezTo>
                    <a:lnTo>
                      <a:pt x="92729" y="63301"/>
                    </a:lnTo>
                    <a:lnTo>
                      <a:pt x="98373" y="63301"/>
                    </a:lnTo>
                    <a:cubicBezTo>
                      <a:pt x="99719" y="63301"/>
                      <a:pt x="100844" y="64392"/>
                      <a:pt x="101072" y="65867"/>
                    </a:cubicBezTo>
                    <a:lnTo>
                      <a:pt x="120000" y="47629"/>
                    </a:lnTo>
                    <a:lnTo>
                      <a:pt x="120000" y="118217"/>
                    </a:lnTo>
                    <a:lnTo>
                      <a:pt x="101072" y="99978"/>
                    </a:lnTo>
                    <a:cubicBezTo>
                      <a:pt x="100844" y="101453"/>
                      <a:pt x="99719" y="102544"/>
                      <a:pt x="98373" y="102544"/>
                    </a:cubicBezTo>
                    <a:lnTo>
                      <a:pt x="92729" y="102544"/>
                    </a:lnTo>
                    <a:lnTo>
                      <a:pt x="92729" y="107640"/>
                    </a:lnTo>
                    <a:cubicBezTo>
                      <a:pt x="92729" y="114466"/>
                      <a:pt x="87953" y="120000"/>
                      <a:pt x="82063" y="120000"/>
                    </a:cubicBezTo>
                    <a:lnTo>
                      <a:pt x="10665" y="120000"/>
                    </a:lnTo>
                    <a:cubicBezTo>
                      <a:pt x="4775" y="120000"/>
                      <a:pt x="0" y="114466"/>
                      <a:pt x="0" y="107640"/>
                    </a:cubicBezTo>
                    <a:lnTo>
                      <a:pt x="0" y="58205"/>
                    </a:lnTo>
                    <a:cubicBezTo>
                      <a:pt x="0" y="51379"/>
                      <a:pt x="4775" y="45846"/>
                      <a:pt x="10665" y="45846"/>
                    </a:cubicBezTo>
                    <a:lnTo>
                      <a:pt x="20167" y="45846"/>
                    </a:lnTo>
                    <a:cubicBezTo>
                      <a:pt x="15632" y="43527"/>
                      <a:pt x="12479" y="38266"/>
                      <a:pt x="12479" y="32152"/>
                    </a:cubicBezTo>
                    <a:cubicBezTo>
                      <a:pt x="12479" y="23858"/>
                      <a:pt x="18281" y="17135"/>
                      <a:pt x="25439" y="17135"/>
                    </a:cubicBezTo>
                    <a:cubicBezTo>
                      <a:pt x="32597" y="17135"/>
                      <a:pt x="38399" y="23858"/>
                      <a:pt x="38399" y="32152"/>
                    </a:cubicBezTo>
                    <a:cubicBezTo>
                      <a:pt x="38399" y="38266"/>
                      <a:pt x="35246" y="43527"/>
                      <a:pt x="30711" y="45846"/>
                    </a:cubicBezTo>
                    <a:lnTo>
                      <a:pt x="49774" y="45846"/>
                    </a:lnTo>
                    <a:cubicBezTo>
                      <a:pt x="42762" y="42019"/>
                      <a:pt x="37948" y="33739"/>
                      <a:pt x="37948" y="24157"/>
                    </a:cubicBezTo>
                    <a:cubicBezTo>
                      <a:pt x="37948" y="10815"/>
                      <a:pt x="47282" y="0"/>
                      <a:pt x="5879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Shape 502"/>
              <p:cNvSpPr/>
              <p:nvPr/>
            </p:nvSpPr>
            <p:spPr>
              <a:xfrm rot="1795255">
                <a:off x="3308926" y="3001967"/>
                <a:ext cx="105549" cy="42315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145" y="108615"/>
                    </a:moveTo>
                    <a:lnTo>
                      <a:pt x="87853" y="108615"/>
                    </a:lnTo>
                    <a:lnTo>
                      <a:pt x="59999" y="120000"/>
                    </a:lnTo>
                    <a:close/>
                    <a:moveTo>
                      <a:pt x="4936" y="85089"/>
                    </a:moveTo>
                    <a:cubicBezTo>
                      <a:pt x="17830" y="84991"/>
                      <a:pt x="28554" y="83488"/>
                      <a:pt x="31934" y="81452"/>
                    </a:cubicBezTo>
                    <a:cubicBezTo>
                      <a:pt x="35290" y="83578"/>
                      <a:pt x="46771" y="85117"/>
                      <a:pt x="60364" y="85117"/>
                    </a:cubicBezTo>
                    <a:cubicBezTo>
                      <a:pt x="73958" y="85117"/>
                      <a:pt x="85439" y="83578"/>
                      <a:pt x="88795" y="81452"/>
                    </a:cubicBezTo>
                    <a:cubicBezTo>
                      <a:pt x="92107" y="83449"/>
                      <a:pt x="102492" y="84934"/>
                      <a:pt x="115063" y="85077"/>
                    </a:cubicBezTo>
                    <a:lnTo>
                      <a:pt x="89988" y="105672"/>
                    </a:lnTo>
                    <a:lnTo>
                      <a:pt x="29995" y="105672"/>
                    </a:lnTo>
                    <a:close/>
                    <a:moveTo>
                      <a:pt x="93725" y="16312"/>
                    </a:moveTo>
                    <a:lnTo>
                      <a:pt x="119999" y="16312"/>
                    </a:lnTo>
                    <a:lnTo>
                      <a:pt x="119999" y="82020"/>
                    </a:lnTo>
                    <a:cubicBezTo>
                      <a:pt x="119266" y="82070"/>
                      <a:pt x="118512" y="82079"/>
                      <a:pt x="117749" y="82079"/>
                    </a:cubicBezTo>
                    <a:cubicBezTo>
                      <a:pt x="104481" y="82079"/>
                      <a:pt x="93725" y="79273"/>
                      <a:pt x="93725" y="75812"/>
                    </a:cubicBezTo>
                    <a:close/>
                    <a:moveTo>
                      <a:pt x="35976" y="16312"/>
                    </a:moveTo>
                    <a:lnTo>
                      <a:pt x="84023" y="16312"/>
                    </a:lnTo>
                    <a:lnTo>
                      <a:pt x="84023" y="76087"/>
                    </a:lnTo>
                    <a:cubicBezTo>
                      <a:pt x="84023" y="79397"/>
                      <a:pt x="73268" y="82079"/>
                      <a:pt x="60000" y="82079"/>
                    </a:cubicBezTo>
                    <a:cubicBezTo>
                      <a:pt x="46731" y="82079"/>
                      <a:pt x="35976" y="79397"/>
                      <a:pt x="35976" y="76087"/>
                    </a:cubicBezTo>
                    <a:close/>
                    <a:moveTo>
                      <a:pt x="0" y="16312"/>
                    </a:moveTo>
                    <a:lnTo>
                      <a:pt x="26273" y="16312"/>
                    </a:lnTo>
                    <a:lnTo>
                      <a:pt x="26273" y="75812"/>
                    </a:lnTo>
                    <a:cubicBezTo>
                      <a:pt x="26273" y="79273"/>
                      <a:pt x="15518" y="82079"/>
                      <a:pt x="2250" y="82079"/>
                    </a:cubicBezTo>
                    <a:cubicBezTo>
                      <a:pt x="1487" y="82079"/>
                      <a:pt x="733" y="82070"/>
                      <a:pt x="0" y="82020"/>
                    </a:cubicBezTo>
                    <a:close/>
                    <a:moveTo>
                      <a:pt x="8336" y="2079"/>
                    </a:moveTo>
                    <a:cubicBezTo>
                      <a:pt x="13486" y="794"/>
                      <a:pt x="20602" y="0"/>
                      <a:pt x="28461" y="0"/>
                    </a:cubicBezTo>
                    <a:lnTo>
                      <a:pt x="91538" y="0"/>
                    </a:lnTo>
                    <a:cubicBezTo>
                      <a:pt x="107257" y="0"/>
                      <a:pt x="120000" y="3178"/>
                      <a:pt x="120000" y="7099"/>
                    </a:cubicBezTo>
                    <a:cubicBezTo>
                      <a:pt x="120000" y="9465"/>
                      <a:pt x="119999" y="11832"/>
                      <a:pt x="119999" y="14198"/>
                    </a:cubicBezTo>
                    <a:lnTo>
                      <a:pt x="0" y="14198"/>
                    </a:lnTo>
                    <a:lnTo>
                      <a:pt x="0" y="7099"/>
                    </a:lnTo>
                    <a:cubicBezTo>
                      <a:pt x="0" y="5138"/>
                      <a:pt x="3185" y="3364"/>
                      <a:pt x="8336" y="2079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Shape 503"/>
              <p:cNvSpPr/>
              <p:nvPr/>
            </p:nvSpPr>
            <p:spPr>
              <a:xfrm rot="-904745">
                <a:off x="3139925" y="1944468"/>
                <a:ext cx="238653" cy="1833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2212" y="50082"/>
                    </a:moveTo>
                    <a:cubicBezTo>
                      <a:pt x="82409" y="50082"/>
                      <a:pt x="90676" y="60844"/>
                      <a:pt x="90676" y="74119"/>
                    </a:cubicBezTo>
                    <a:cubicBezTo>
                      <a:pt x="90676" y="87395"/>
                      <a:pt x="82409" y="98157"/>
                      <a:pt x="72212" y="98157"/>
                    </a:cubicBezTo>
                    <a:cubicBezTo>
                      <a:pt x="62015" y="98157"/>
                      <a:pt x="53748" y="87395"/>
                      <a:pt x="53748" y="74119"/>
                    </a:cubicBezTo>
                    <a:cubicBezTo>
                      <a:pt x="53748" y="60844"/>
                      <a:pt x="62015" y="50082"/>
                      <a:pt x="72212" y="50082"/>
                    </a:cubicBezTo>
                    <a:close/>
                    <a:moveTo>
                      <a:pt x="72212" y="40585"/>
                    </a:moveTo>
                    <a:cubicBezTo>
                      <a:pt x="57986" y="40585"/>
                      <a:pt x="46453" y="55599"/>
                      <a:pt x="46453" y="74119"/>
                    </a:cubicBezTo>
                    <a:cubicBezTo>
                      <a:pt x="46453" y="92640"/>
                      <a:pt x="57986" y="107654"/>
                      <a:pt x="72212" y="107654"/>
                    </a:cubicBezTo>
                    <a:cubicBezTo>
                      <a:pt x="86438" y="107654"/>
                      <a:pt x="97971" y="92640"/>
                      <a:pt x="97971" y="74119"/>
                    </a:cubicBezTo>
                    <a:cubicBezTo>
                      <a:pt x="97971" y="55599"/>
                      <a:pt x="86438" y="40585"/>
                      <a:pt x="72212" y="40585"/>
                    </a:cubicBezTo>
                    <a:close/>
                    <a:moveTo>
                      <a:pt x="41883" y="33132"/>
                    </a:moveTo>
                    <a:lnTo>
                      <a:pt x="41883" y="40696"/>
                    </a:lnTo>
                    <a:lnTo>
                      <a:pt x="50017" y="40696"/>
                    </a:lnTo>
                    <a:lnTo>
                      <a:pt x="50017" y="33132"/>
                    </a:lnTo>
                    <a:close/>
                    <a:moveTo>
                      <a:pt x="97379" y="30708"/>
                    </a:moveTo>
                    <a:lnTo>
                      <a:pt x="97379" y="40696"/>
                    </a:lnTo>
                    <a:lnTo>
                      <a:pt x="113015" y="40696"/>
                    </a:lnTo>
                    <a:lnTo>
                      <a:pt x="113015" y="30708"/>
                    </a:lnTo>
                    <a:close/>
                    <a:moveTo>
                      <a:pt x="60010" y="5304"/>
                    </a:moveTo>
                    <a:lnTo>
                      <a:pt x="60010" y="21221"/>
                    </a:lnTo>
                    <a:lnTo>
                      <a:pt x="84414" y="21221"/>
                    </a:lnTo>
                    <a:lnTo>
                      <a:pt x="84414" y="5304"/>
                    </a:lnTo>
                    <a:close/>
                    <a:moveTo>
                      <a:pt x="54694" y="0"/>
                    </a:moveTo>
                    <a:lnTo>
                      <a:pt x="89730" y="0"/>
                    </a:lnTo>
                    <a:cubicBezTo>
                      <a:pt x="91626" y="0"/>
                      <a:pt x="93163" y="2000"/>
                      <a:pt x="93163" y="4468"/>
                    </a:cubicBezTo>
                    <a:lnTo>
                      <a:pt x="93163" y="21221"/>
                    </a:lnTo>
                    <a:lnTo>
                      <a:pt x="110442" y="21221"/>
                    </a:lnTo>
                    <a:cubicBezTo>
                      <a:pt x="115721" y="21221"/>
                      <a:pt x="120000" y="26792"/>
                      <a:pt x="120000" y="33663"/>
                    </a:cubicBezTo>
                    <a:lnTo>
                      <a:pt x="120000" y="107557"/>
                    </a:lnTo>
                    <a:cubicBezTo>
                      <a:pt x="120000" y="114429"/>
                      <a:pt x="115721" y="119999"/>
                      <a:pt x="110442" y="119999"/>
                    </a:cubicBezTo>
                    <a:lnTo>
                      <a:pt x="9557" y="119999"/>
                    </a:lnTo>
                    <a:cubicBezTo>
                      <a:pt x="4278" y="119999"/>
                      <a:pt x="0" y="114429"/>
                      <a:pt x="0" y="107557"/>
                    </a:cubicBezTo>
                    <a:lnTo>
                      <a:pt x="0" y="33663"/>
                    </a:lnTo>
                    <a:cubicBezTo>
                      <a:pt x="0" y="26792"/>
                      <a:pt x="4278" y="21221"/>
                      <a:pt x="9557" y="21221"/>
                    </a:cubicBezTo>
                    <a:lnTo>
                      <a:pt x="11563" y="21221"/>
                    </a:lnTo>
                    <a:lnTo>
                      <a:pt x="11563" y="15351"/>
                    </a:lnTo>
                    <a:cubicBezTo>
                      <a:pt x="11563" y="14117"/>
                      <a:pt x="12331" y="13117"/>
                      <a:pt x="13279" y="13117"/>
                    </a:cubicBezTo>
                    <a:lnTo>
                      <a:pt x="30797" y="13117"/>
                    </a:lnTo>
                    <a:cubicBezTo>
                      <a:pt x="31745" y="13117"/>
                      <a:pt x="32514" y="14117"/>
                      <a:pt x="32514" y="15351"/>
                    </a:cubicBezTo>
                    <a:lnTo>
                      <a:pt x="32514" y="21221"/>
                    </a:lnTo>
                    <a:lnTo>
                      <a:pt x="51261" y="21221"/>
                    </a:lnTo>
                    <a:lnTo>
                      <a:pt x="51261" y="4468"/>
                    </a:lnTo>
                    <a:cubicBezTo>
                      <a:pt x="51261" y="2000"/>
                      <a:pt x="52798" y="0"/>
                      <a:pt x="54694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Shape 504"/>
              <p:cNvSpPr/>
              <p:nvPr/>
            </p:nvSpPr>
            <p:spPr>
              <a:xfrm rot="-904745">
                <a:off x="3594048" y="2058933"/>
                <a:ext cx="226819" cy="1896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8823" y="107034"/>
                    </a:moveTo>
                    <a:lnTo>
                      <a:pt x="98823" y="113520"/>
                    </a:lnTo>
                    <a:lnTo>
                      <a:pt x="111175" y="113520"/>
                    </a:lnTo>
                    <a:lnTo>
                      <a:pt x="111175" y="107034"/>
                    </a:lnTo>
                    <a:close/>
                    <a:moveTo>
                      <a:pt x="7941" y="107034"/>
                    </a:moveTo>
                    <a:lnTo>
                      <a:pt x="7941" y="113520"/>
                    </a:lnTo>
                    <a:lnTo>
                      <a:pt x="20293" y="113520"/>
                    </a:lnTo>
                    <a:lnTo>
                      <a:pt x="20293" y="107034"/>
                    </a:lnTo>
                    <a:close/>
                    <a:moveTo>
                      <a:pt x="98823" y="94383"/>
                    </a:moveTo>
                    <a:lnTo>
                      <a:pt x="98823" y="100870"/>
                    </a:lnTo>
                    <a:lnTo>
                      <a:pt x="111175" y="100870"/>
                    </a:lnTo>
                    <a:lnTo>
                      <a:pt x="111175" y="94383"/>
                    </a:lnTo>
                    <a:close/>
                    <a:moveTo>
                      <a:pt x="7941" y="94383"/>
                    </a:moveTo>
                    <a:lnTo>
                      <a:pt x="7941" y="100870"/>
                    </a:lnTo>
                    <a:lnTo>
                      <a:pt x="20293" y="100870"/>
                    </a:lnTo>
                    <a:lnTo>
                      <a:pt x="20293" y="94383"/>
                    </a:lnTo>
                    <a:close/>
                    <a:moveTo>
                      <a:pt x="98823" y="81733"/>
                    </a:moveTo>
                    <a:lnTo>
                      <a:pt x="98823" y="88219"/>
                    </a:lnTo>
                    <a:lnTo>
                      <a:pt x="111175" y="88219"/>
                    </a:lnTo>
                    <a:lnTo>
                      <a:pt x="111175" y="81733"/>
                    </a:lnTo>
                    <a:close/>
                    <a:moveTo>
                      <a:pt x="7941" y="81733"/>
                    </a:moveTo>
                    <a:lnTo>
                      <a:pt x="7941" y="88219"/>
                    </a:lnTo>
                    <a:lnTo>
                      <a:pt x="20293" y="88219"/>
                    </a:lnTo>
                    <a:lnTo>
                      <a:pt x="20293" y="81733"/>
                    </a:lnTo>
                    <a:close/>
                    <a:moveTo>
                      <a:pt x="98823" y="69082"/>
                    </a:moveTo>
                    <a:lnTo>
                      <a:pt x="98823" y="75569"/>
                    </a:lnTo>
                    <a:lnTo>
                      <a:pt x="111175" y="75569"/>
                    </a:lnTo>
                    <a:lnTo>
                      <a:pt x="111175" y="69082"/>
                    </a:lnTo>
                    <a:close/>
                    <a:moveTo>
                      <a:pt x="7941" y="69082"/>
                    </a:moveTo>
                    <a:lnTo>
                      <a:pt x="7941" y="75569"/>
                    </a:lnTo>
                    <a:lnTo>
                      <a:pt x="20293" y="75569"/>
                    </a:lnTo>
                    <a:lnTo>
                      <a:pt x="20293" y="69082"/>
                    </a:lnTo>
                    <a:close/>
                    <a:moveTo>
                      <a:pt x="98823" y="56432"/>
                    </a:moveTo>
                    <a:lnTo>
                      <a:pt x="98823" y="62919"/>
                    </a:lnTo>
                    <a:lnTo>
                      <a:pt x="111175" y="62919"/>
                    </a:lnTo>
                    <a:lnTo>
                      <a:pt x="111175" y="56432"/>
                    </a:lnTo>
                    <a:close/>
                    <a:moveTo>
                      <a:pt x="7941" y="56432"/>
                    </a:moveTo>
                    <a:lnTo>
                      <a:pt x="7941" y="62919"/>
                    </a:lnTo>
                    <a:lnTo>
                      <a:pt x="20293" y="62919"/>
                    </a:lnTo>
                    <a:lnTo>
                      <a:pt x="20293" y="56432"/>
                    </a:lnTo>
                    <a:close/>
                    <a:moveTo>
                      <a:pt x="98823" y="43781"/>
                    </a:moveTo>
                    <a:lnTo>
                      <a:pt x="98823" y="50268"/>
                    </a:lnTo>
                    <a:lnTo>
                      <a:pt x="111175" y="50268"/>
                    </a:lnTo>
                    <a:lnTo>
                      <a:pt x="111175" y="43781"/>
                    </a:lnTo>
                    <a:close/>
                    <a:moveTo>
                      <a:pt x="7941" y="43781"/>
                    </a:moveTo>
                    <a:lnTo>
                      <a:pt x="7941" y="50268"/>
                    </a:lnTo>
                    <a:lnTo>
                      <a:pt x="20293" y="50268"/>
                    </a:lnTo>
                    <a:lnTo>
                      <a:pt x="20293" y="43781"/>
                    </a:lnTo>
                    <a:close/>
                    <a:moveTo>
                      <a:pt x="98823" y="31131"/>
                    </a:moveTo>
                    <a:lnTo>
                      <a:pt x="98823" y="37618"/>
                    </a:lnTo>
                    <a:lnTo>
                      <a:pt x="111175" y="37618"/>
                    </a:lnTo>
                    <a:lnTo>
                      <a:pt x="111175" y="31131"/>
                    </a:lnTo>
                    <a:close/>
                    <a:moveTo>
                      <a:pt x="7941" y="31131"/>
                    </a:moveTo>
                    <a:lnTo>
                      <a:pt x="7941" y="37618"/>
                    </a:lnTo>
                    <a:lnTo>
                      <a:pt x="20293" y="37618"/>
                    </a:lnTo>
                    <a:lnTo>
                      <a:pt x="20293" y="31131"/>
                    </a:lnTo>
                    <a:close/>
                    <a:moveTo>
                      <a:pt x="37203" y="24881"/>
                    </a:moveTo>
                    <a:lnTo>
                      <a:pt x="37203" y="95118"/>
                    </a:lnTo>
                    <a:lnTo>
                      <a:pt x="87817" y="60000"/>
                    </a:lnTo>
                    <a:close/>
                    <a:moveTo>
                      <a:pt x="98823" y="18481"/>
                    </a:moveTo>
                    <a:lnTo>
                      <a:pt x="98823" y="24967"/>
                    </a:lnTo>
                    <a:lnTo>
                      <a:pt x="111175" y="24967"/>
                    </a:lnTo>
                    <a:lnTo>
                      <a:pt x="111175" y="18481"/>
                    </a:lnTo>
                    <a:close/>
                    <a:moveTo>
                      <a:pt x="7941" y="18481"/>
                    </a:moveTo>
                    <a:lnTo>
                      <a:pt x="7941" y="24967"/>
                    </a:lnTo>
                    <a:lnTo>
                      <a:pt x="20293" y="24967"/>
                    </a:lnTo>
                    <a:lnTo>
                      <a:pt x="20293" y="18481"/>
                    </a:lnTo>
                    <a:close/>
                    <a:moveTo>
                      <a:pt x="98823" y="5830"/>
                    </a:moveTo>
                    <a:lnTo>
                      <a:pt x="98823" y="12317"/>
                    </a:lnTo>
                    <a:lnTo>
                      <a:pt x="111175" y="12317"/>
                    </a:lnTo>
                    <a:lnTo>
                      <a:pt x="111175" y="5830"/>
                    </a:lnTo>
                    <a:close/>
                    <a:moveTo>
                      <a:pt x="7941" y="5830"/>
                    </a:moveTo>
                    <a:lnTo>
                      <a:pt x="7941" y="12317"/>
                    </a:lnTo>
                    <a:lnTo>
                      <a:pt x="20293" y="12317"/>
                    </a:lnTo>
                    <a:lnTo>
                      <a:pt x="20293" y="583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Shape 505"/>
              <p:cNvSpPr/>
              <p:nvPr/>
            </p:nvSpPr>
            <p:spPr>
              <a:xfrm rot="-904745">
                <a:off x="2623361" y="3668099"/>
                <a:ext cx="252528" cy="16596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0993" y="25616"/>
                    </a:moveTo>
                    <a:cubicBezTo>
                      <a:pt x="74756" y="25616"/>
                      <a:pt x="77806" y="30257"/>
                      <a:pt x="77806" y="35981"/>
                    </a:cubicBezTo>
                    <a:cubicBezTo>
                      <a:pt x="77806" y="41706"/>
                      <a:pt x="74756" y="46347"/>
                      <a:pt x="70993" y="46347"/>
                    </a:cubicBezTo>
                    <a:cubicBezTo>
                      <a:pt x="67231" y="46347"/>
                      <a:pt x="64181" y="41706"/>
                      <a:pt x="64181" y="35981"/>
                    </a:cubicBezTo>
                    <a:cubicBezTo>
                      <a:pt x="64181" y="30257"/>
                      <a:pt x="67231" y="25616"/>
                      <a:pt x="70993" y="25616"/>
                    </a:cubicBezTo>
                    <a:close/>
                    <a:moveTo>
                      <a:pt x="44353" y="15369"/>
                    </a:moveTo>
                    <a:lnTo>
                      <a:pt x="68961" y="82195"/>
                    </a:lnTo>
                    <a:lnTo>
                      <a:pt x="83818" y="47833"/>
                    </a:lnTo>
                    <a:lnTo>
                      <a:pt x="108131" y="104068"/>
                    </a:lnTo>
                    <a:lnTo>
                      <a:pt x="77016" y="104068"/>
                    </a:lnTo>
                    <a:lnTo>
                      <a:pt x="59504" y="104068"/>
                    </a:lnTo>
                    <a:lnTo>
                      <a:pt x="11689" y="104068"/>
                    </a:lnTo>
                    <a:close/>
                    <a:moveTo>
                      <a:pt x="6666" y="9280"/>
                    </a:moveTo>
                    <a:lnTo>
                      <a:pt x="6666" y="110719"/>
                    </a:lnTo>
                    <a:lnTo>
                      <a:pt x="113333" y="110719"/>
                    </a:lnTo>
                    <a:lnTo>
                      <a:pt x="113333" y="928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Shape 506"/>
            <p:cNvGrpSpPr/>
            <p:nvPr/>
          </p:nvGrpSpPr>
          <p:grpSpPr>
            <a:xfrm>
              <a:off x="1941598" y="2672691"/>
              <a:ext cx="1195389" cy="1673843"/>
              <a:chOff x="1941755" y="1874209"/>
              <a:chExt cx="1195389" cy="1673843"/>
            </a:xfrm>
          </p:grpSpPr>
          <p:sp>
            <p:nvSpPr>
              <p:cNvPr id="72" name="Shape 507"/>
              <p:cNvSpPr/>
              <p:nvPr/>
            </p:nvSpPr>
            <p:spPr>
              <a:xfrm rot="-2805790">
                <a:off x="2787696" y="186336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Shape 508"/>
              <p:cNvSpPr/>
              <p:nvPr/>
            </p:nvSpPr>
            <p:spPr>
              <a:xfrm rot="-2805790">
                <a:off x="2171381" y="286163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Shape 509"/>
              <p:cNvSpPr/>
              <p:nvPr/>
            </p:nvSpPr>
            <p:spPr>
              <a:xfrm rot="-2805790">
                <a:off x="2098704" y="304480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Shape 510"/>
              <p:cNvSpPr/>
              <p:nvPr/>
            </p:nvSpPr>
            <p:spPr>
              <a:xfrm rot="-2805790">
                <a:off x="2722703" y="206129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" name="Shape 527"/>
            <p:cNvGrpSpPr/>
            <p:nvPr/>
          </p:nvGrpSpPr>
          <p:grpSpPr>
            <a:xfrm>
              <a:off x="-429944" y="1406870"/>
              <a:ext cx="2479652" cy="1856487"/>
              <a:chOff x="-429787" y="608388"/>
              <a:chExt cx="2479652" cy="1856487"/>
            </a:xfrm>
          </p:grpSpPr>
          <p:sp>
            <p:nvSpPr>
              <p:cNvPr id="93" name="Shape 528"/>
              <p:cNvSpPr/>
              <p:nvPr/>
            </p:nvSpPr>
            <p:spPr>
              <a:xfrm rot="2062115">
                <a:off x="729412" y="1132446"/>
                <a:ext cx="1100521" cy="111952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8828" y="28292"/>
                    </a:moveTo>
                    <a:cubicBezTo>
                      <a:pt x="41571" y="20379"/>
                      <a:pt x="54770" y="15872"/>
                      <a:pt x="75216" y="2161"/>
                    </a:cubicBezTo>
                    <a:cubicBezTo>
                      <a:pt x="79236" y="197"/>
                      <a:pt x="80182" y="-616"/>
                      <a:pt x="82792" y="515"/>
                    </a:cubicBezTo>
                    <a:cubicBezTo>
                      <a:pt x="85230" y="1867"/>
                      <a:pt x="85819" y="4676"/>
                      <a:pt x="86167" y="8076"/>
                    </a:cubicBezTo>
                    <a:cubicBezTo>
                      <a:pt x="84516" y="25171"/>
                      <a:pt x="41809" y="38814"/>
                      <a:pt x="62407" y="39922"/>
                    </a:cubicBezTo>
                    <a:cubicBezTo>
                      <a:pt x="76959" y="38511"/>
                      <a:pt x="84747" y="37101"/>
                      <a:pt x="100528" y="36598"/>
                    </a:cubicBezTo>
                    <a:cubicBezTo>
                      <a:pt x="114875" y="36799"/>
                      <a:pt x="117232" y="45765"/>
                      <a:pt x="110059" y="55335"/>
                    </a:cubicBezTo>
                    <a:cubicBezTo>
                      <a:pt x="119076" y="55838"/>
                      <a:pt x="126557" y="69639"/>
                      <a:pt x="110981" y="75280"/>
                    </a:cubicBezTo>
                    <a:cubicBezTo>
                      <a:pt x="125840" y="84347"/>
                      <a:pt x="117334" y="95831"/>
                      <a:pt x="108829" y="97946"/>
                    </a:cubicBezTo>
                    <a:cubicBezTo>
                      <a:pt x="116002" y="104293"/>
                      <a:pt x="115182" y="109128"/>
                      <a:pt x="107907" y="113057"/>
                    </a:cubicBezTo>
                    <a:cubicBezTo>
                      <a:pt x="91767" y="119605"/>
                      <a:pt x="50059" y="124138"/>
                      <a:pt x="26438" y="114266"/>
                    </a:cubicBezTo>
                    <a:cubicBezTo>
                      <a:pt x="15573" y="110608"/>
                      <a:pt x="8510" y="106780"/>
                      <a:pt x="753" y="106360"/>
                    </a:cubicBezTo>
                    <a:lnTo>
                      <a:pt x="0" y="55653"/>
                    </a:lnTo>
                    <a:cubicBezTo>
                      <a:pt x="1002" y="55498"/>
                      <a:pt x="2197" y="55087"/>
                      <a:pt x="3996" y="54126"/>
                    </a:cubicBezTo>
                    <a:cubicBezTo>
                      <a:pt x="6250" y="48585"/>
                      <a:pt x="9068" y="44002"/>
                      <a:pt x="15985" y="37806"/>
                    </a:cubicBezTo>
                    <a:cubicBezTo>
                      <a:pt x="20383" y="33945"/>
                      <a:pt x="24581" y="30929"/>
                      <a:pt x="28828" y="28292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Shape 529"/>
              <p:cNvSpPr/>
              <p:nvPr/>
            </p:nvSpPr>
            <p:spPr>
              <a:xfrm rot="2088680">
                <a:off x="500186" y="1191785"/>
                <a:ext cx="251778" cy="56134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530"/>
              <p:cNvSpPr/>
              <p:nvPr/>
            </p:nvSpPr>
            <p:spPr>
              <a:xfrm rot="2088680">
                <a:off x="-301345" y="798533"/>
                <a:ext cx="895191" cy="73061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68097" y="120000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Shape 531"/>
              <p:cNvSpPr/>
              <p:nvPr/>
            </p:nvSpPr>
            <p:spPr>
              <a:xfrm>
                <a:off x="490431" y="1573495"/>
                <a:ext cx="94897" cy="94897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" name="Shape 977"/>
            <p:cNvSpPr/>
            <p:nvPr/>
          </p:nvSpPr>
          <p:spPr>
            <a:xfrm rot="12223842" flipH="1">
              <a:off x="2202045" y="3238670"/>
              <a:ext cx="475119" cy="4315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609" y="52208"/>
                  </a:moveTo>
                  <a:lnTo>
                    <a:pt x="114609" y="67089"/>
                  </a:lnTo>
                  <a:cubicBezTo>
                    <a:pt x="114609" y="68670"/>
                    <a:pt x="115816" y="69951"/>
                    <a:pt x="117304" y="69951"/>
                  </a:cubicBezTo>
                  <a:lnTo>
                    <a:pt x="117304" y="69951"/>
                  </a:lnTo>
                  <a:cubicBezTo>
                    <a:pt x="118793" y="69951"/>
                    <a:pt x="120000" y="68670"/>
                    <a:pt x="120000" y="67089"/>
                  </a:cubicBezTo>
                  <a:lnTo>
                    <a:pt x="119999" y="52208"/>
                  </a:lnTo>
                  <a:cubicBezTo>
                    <a:pt x="119999" y="50627"/>
                    <a:pt x="118793" y="49346"/>
                    <a:pt x="117304" y="49346"/>
                  </a:cubicBezTo>
                  <a:cubicBezTo>
                    <a:pt x="115816" y="49346"/>
                    <a:pt x="114609" y="50627"/>
                    <a:pt x="114609" y="52208"/>
                  </a:cubicBezTo>
                  <a:close/>
                  <a:moveTo>
                    <a:pt x="106256" y="49918"/>
                  </a:moveTo>
                  <a:lnTo>
                    <a:pt x="106256" y="69379"/>
                  </a:lnTo>
                  <a:cubicBezTo>
                    <a:pt x="106256" y="70960"/>
                    <a:pt x="107463" y="72241"/>
                    <a:pt x="108951" y="72241"/>
                  </a:cubicBezTo>
                  <a:lnTo>
                    <a:pt x="108951" y="72241"/>
                  </a:lnTo>
                  <a:cubicBezTo>
                    <a:pt x="110440" y="72241"/>
                    <a:pt x="111646" y="70960"/>
                    <a:pt x="111646" y="69379"/>
                  </a:cubicBezTo>
                  <a:lnTo>
                    <a:pt x="111646" y="49918"/>
                  </a:lnTo>
                  <a:cubicBezTo>
                    <a:pt x="111646" y="48337"/>
                    <a:pt x="110440" y="47056"/>
                    <a:pt x="108951" y="47056"/>
                  </a:cubicBezTo>
                  <a:cubicBezTo>
                    <a:pt x="107463" y="47056"/>
                    <a:pt x="106256" y="48337"/>
                    <a:pt x="106256" y="49918"/>
                  </a:cubicBezTo>
                  <a:close/>
                  <a:moveTo>
                    <a:pt x="97903" y="48773"/>
                  </a:moveTo>
                  <a:lnTo>
                    <a:pt x="97903" y="70524"/>
                  </a:lnTo>
                  <a:cubicBezTo>
                    <a:pt x="97903" y="72104"/>
                    <a:pt x="99109" y="73386"/>
                    <a:pt x="100598" y="73386"/>
                  </a:cubicBezTo>
                  <a:lnTo>
                    <a:pt x="100598" y="73386"/>
                  </a:lnTo>
                  <a:cubicBezTo>
                    <a:pt x="102086" y="73386"/>
                    <a:pt x="103293" y="72104"/>
                    <a:pt x="103293" y="70524"/>
                  </a:cubicBezTo>
                  <a:lnTo>
                    <a:pt x="103293" y="48773"/>
                  </a:lnTo>
                  <a:cubicBezTo>
                    <a:pt x="103293" y="47193"/>
                    <a:pt x="102086" y="45911"/>
                    <a:pt x="100598" y="45911"/>
                  </a:cubicBezTo>
                  <a:cubicBezTo>
                    <a:pt x="99109" y="45911"/>
                    <a:pt x="97903" y="47193"/>
                    <a:pt x="97903" y="48773"/>
                  </a:cubicBezTo>
                  <a:close/>
                  <a:moveTo>
                    <a:pt x="53856" y="54256"/>
                  </a:moveTo>
                  <a:cubicBezTo>
                    <a:pt x="53856" y="53338"/>
                    <a:pt x="54558" y="52593"/>
                    <a:pt x="55423" y="52593"/>
                  </a:cubicBezTo>
                  <a:lnTo>
                    <a:pt x="57787" y="52593"/>
                  </a:lnTo>
                  <a:lnTo>
                    <a:pt x="57787" y="49895"/>
                  </a:lnTo>
                  <a:cubicBezTo>
                    <a:pt x="57787" y="49843"/>
                    <a:pt x="57790" y="49793"/>
                    <a:pt x="57844" y="49750"/>
                  </a:cubicBezTo>
                  <a:lnTo>
                    <a:pt x="57714" y="49315"/>
                  </a:lnTo>
                  <a:cubicBezTo>
                    <a:pt x="57790" y="48400"/>
                    <a:pt x="58549" y="47723"/>
                    <a:pt x="59411" y="47803"/>
                  </a:cubicBezTo>
                  <a:lnTo>
                    <a:pt x="91653" y="50798"/>
                  </a:lnTo>
                  <a:cubicBezTo>
                    <a:pt x="92515" y="50878"/>
                    <a:pt x="93152" y="51685"/>
                    <a:pt x="93077" y="52600"/>
                  </a:cubicBezTo>
                  <a:cubicBezTo>
                    <a:pt x="93002" y="53515"/>
                    <a:pt x="92242" y="54191"/>
                    <a:pt x="91380" y="54111"/>
                  </a:cubicBezTo>
                  <a:cubicBezTo>
                    <a:pt x="80879" y="53136"/>
                    <a:pt x="70377" y="52160"/>
                    <a:pt x="59875" y="51185"/>
                  </a:cubicBezTo>
                  <a:lnTo>
                    <a:pt x="59875" y="52593"/>
                  </a:lnTo>
                  <a:lnTo>
                    <a:pt x="62240" y="52593"/>
                  </a:lnTo>
                  <a:cubicBezTo>
                    <a:pt x="63105" y="52593"/>
                    <a:pt x="63806" y="53338"/>
                    <a:pt x="63806" y="54256"/>
                  </a:cubicBezTo>
                  <a:lnTo>
                    <a:pt x="63806" y="54256"/>
                  </a:lnTo>
                  <a:cubicBezTo>
                    <a:pt x="63806" y="55175"/>
                    <a:pt x="63105" y="55919"/>
                    <a:pt x="62240" y="55919"/>
                  </a:cubicBezTo>
                  <a:cubicBezTo>
                    <a:pt x="61452" y="55919"/>
                    <a:pt x="60664" y="55919"/>
                    <a:pt x="59875" y="55919"/>
                  </a:cubicBezTo>
                  <a:lnTo>
                    <a:pt x="59875" y="58197"/>
                  </a:lnTo>
                  <a:lnTo>
                    <a:pt x="62240" y="58197"/>
                  </a:lnTo>
                  <a:cubicBezTo>
                    <a:pt x="63105" y="58197"/>
                    <a:pt x="63806" y="58942"/>
                    <a:pt x="63806" y="59860"/>
                  </a:cubicBezTo>
                  <a:lnTo>
                    <a:pt x="63806" y="59860"/>
                  </a:lnTo>
                  <a:cubicBezTo>
                    <a:pt x="63806" y="60778"/>
                    <a:pt x="63105" y="61523"/>
                    <a:pt x="62240" y="61523"/>
                  </a:cubicBezTo>
                  <a:cubicBezTo>
                    <a:pt x="61452" y="61523"/>
                    <a:pt x="60664" y="61523"/>
                    <a:pt x="59875" y="61523"/>
                  </a:cubicBezTo>
                  <a:lnTo>
                    <a:pt x="59875" y="63801"/>
                  </a:lnTo>
                  <a:lnTo>
                    <a:pt x="62240" y="63801"/>
                  </a:lnTo>
                  <a:cubicBezTo>
                    <a:pt x="63105" y="63801"/>
                    <a:pt x="63806" y="64546"/>
                    <a:pt x="63806" y="65464"/>
                  </a:cubicBezTo>
                  <a:lnTo>
                    <a:pt x="63806" y="65464"/>
                  </a:lnTo>
                  <a:cubicBezTo>
                    <a:pt x="63806" y="66382"/>
                    <a:pt x="63105" y="67127"/>
                    <a:pt x="62240" y="67127"/>
                  </a:cubicBezTo>
                  <a:cubicBezTo>
                    <a:pt x="61452" y="67127"/>
                    <a:pt x="60664" y="67127"/>
                    <a:pt x="59875" y="67127"/>
                  </a:cubicBezTo>
                  <a:lnTo>
                    <a:pt x="59875" y="68544"/>
                  </a:lnTo>
                  <a:lnTo>
                    <a:pt x="91233" y="65045"/>
                  </a:lnTo>
                  <a:cubicBezTo>
                    <a:pt x="92093" y="64949"/>
                    <a:pt x="92863" y="65611"/>
                    <a:pt x="92954" y="66525"/>
                  </a:cubicBezTo>
                  <a:cubicBezTo>
                    <a:pt x="93044" y="67438"/>
                    <a:pt x="92420" y="68256"/>
                    <a:pt x="91560" y="68352"/>
                  </a:cubicBezTo>
                  <a:cubicBezTo>
                    <a:pt x="80831" y="69550"/>
                    <a:pt x="70101" y="70747"/>
                    <a:pt x="59372" y="71945"/>
                  </a:cubicBezTo>
                  <a:cubicBezTo>
                    <a:pt x="58511" y="72041"/>
                    <a:pt x="57741" y="71378"/>
                    <a:pt x="57650" y="70465"/>
                  </a:cubicBezTo>
                  <a:cubicBezTo>
                    <a:pt x="57630" y="70259"/>
                    <a:pt x="57646" y="70058"/>
                    <a:pt x="57807" y="69902"/>
                  </a:cubicBezTo>
                  <a:lnTo>
                    <a:pt x="57787" y="69850"/>
                  </a:lnTo>
                  <a:lnTo>
                    <a:pt x="57787" y="67127"/>
                  </a:lnTo>
                  <a:lnTo>
                    <a:pt x="55423" y="67127"/>
                  </a:lnTo>
                  <a:cubicBezTo>
                    <a:pt x="54558" y="67127"/>
                    <a:pt x="53856" y="66382"/>
                    <a:pt x="53856" y="65464"/>
                  </a:cubicBezTo>
                  <a:cubicBezTo>
                    <a:pt x="53856" y="64546"/>
                    <a:pt x="54558" y="63801"/>
                    <a:pt x="55423" y="63801"/>
                  </a:cubicBezTo>
                  <a:lnTo>
                    <a:pt x="57787" y="63801"/>
                  </a:lnTo>
                  <a:lnTo>
                    <a:pt x="57787" y="61523"/>
                  </a:lnTo>
                  <a:lnTo>
                    <a:pt x="55423" y="61523"/>
                  </a:lnTo>
                  <a:cubicBezTo>
                    <a:pt x="54558" y="61523"/>
                    <a:pt x="53856" y="60779"/>
                    <a:pt x="53856" y="59860"/>
                  </a:cubicBezTo>
                  <a:cubicBezTo>
                    <a:pt x="53856" y="58942"/>
                    <a:pt x="54558" y="58197"/>
                    <a:pt x="55423" y="58197"/>
                  </a:cubicBezTo>
                  <a:lnTo>
                    <a:pt x="57787" y="58197"/>
                  </a:lnTo>
                  <a:lnTo>
                    <a:pt x="57787" y="55919"/>
                  </a:lnTo>
                  <a:lnTo>
                    <a:pt x="55423" y="55919"/>
                  </a:lnTo>
                  <a:cubicBezTo>
                    <a:pt x="54558" y="55919"/>
                    <a:pt x="53856" y="55175"/>
                    <a:pt x="53856" y="54256"/>
                  </a:cubicBezTo>
                  <a:close/>
                  <a:moveTo>
                    <a:pt x="48021" y="3132"/>
                  </a:moveTo>
                  <a:lnTo>
                    <a:pt x="48021" y="12530"/>
                  </a:lnTo>
                  <a:cubicBezTo>
                    <a:pt x="48021" y="14260"/>
                    <a:pt x="49342" y="15663"/>
                    <a:pt x="50971" y="15663"/>
                  </a:cubicBezTo>
                  <a:cubicBezTo>
                    <a:pt x="52601" y="15663"/>
                    <a:pt x="53921" y="14260"/>
                    <a:pt x="53921" y="12530"/>
                  </a:cubicBezTo>
                  <a:lnTo>
                    <a:pt x="53921" y="3132"/>
                  </a:lnTo>
                  <a:cubicBezTo>
                    <a:pt x="53921" y="1402"/>
                    <a:pt x="52601" y="0"/>
                    <a:pt x="50971" y="0"/>
                  </a:cubicBezTo>
                  <a:cubicBezTo>
                    <a:pt x="49342" y="0"/>
                    <a:pt x="48021" y="1402"/>
                    <a:pt x="48021" y="3132"/>
                  </a:cubicBezTo>
                  <a:close/>
                  <a:moveTo>
                    <a:pt x="48021" y="107469"/>
                  </a:moveTo>
                  <a:lnTo>
                    <a:pt x="48021" y="116867"/>
                  </a:lnTo>
                  <a:cubicBezTo>
                    <a:pt x="48021" y="118597"/>
                    <a:pt x="49342" y="120000"/>
                    <a:pt x="50971" y="120000"/>
                  </a:cubicBezTo>
                  <a:cubicBezTo>
                    <a:pt x="52601" y="120000"/>
                    <a:pt x="53921" y="118597"/>
                    <a:pt x="53921" y="116867"/>
                  </a:cubicBezTo>
                  <a:lnTo>
                    <a:pt x="53921" y="107469"/>
                  </a:lnTo>
                  <a:cubicBezTo>
                    <a:pt x="53921" y="105739"/>
                    <a:pt x="52601" y="104336"/>
                    <a:pt x="50971" y="104336"/>
                  </a:cubicBezTo>
                  <a:cubicBezTo>
                    <a:pt x="49342" y="104336"/>
                    <a:pt x="48021" y="105739"/>
                    <a:pt x="48021" y="107469"/>
                  </a:cubicBezTo>
                  <a:close/>
                  <a:moveTo>
                    <a:pt x="21116" y="59649"/>
                  </a:moveTo>
                  <a:cubicBezTo>
                    <a:pt x="21116" y="67800"/>
                    <a:pt x="24044" y="75951"/>
                    <a:pt x="29901" y="82170"/>
                  </a:cubicBezTo>
                  <a:cubicBezTo>
                    <a:pt x="41615" y="94608"/>
                    <a:pt x="60607" y="94608"/>
                    <a:pt x="72320" y="82170"/>
                  </a:cubicBezTo>
                  <a:lnTo>
                    <a:pt x="79515" y="74530"/>
                  </a:lnTo>
                  <a:lnTo>
                    <a:pt x="87539" y="74531"/>
                  </a:lnTo>
                  <a:cubicBezTo>
                    <a:pt x="90764" y="74530"/>
                    <a:pt x="93379" y="71754"/>
                    <a:pt x="93379" y="68330"/>
                  </a:cubicBezTo>
                  <a:lnTo>
                    <a:pt x="93379" y="59809"/>
                  </a:lnTo>
                  <a:lnTo>
                    <a:pt x="93530" y="59649"/>
                  </a:lnTo>
                  <a:lnTo>
                    <a:pt x="93379" y="59488"/>
                  </a:lnTo>
                  <a:lnTo>
                    <a:pt x="93379" y="50967"/>
                  </a:lnTo>
                  <a:cubicBezTo>
                    <a:pt x="93379" y="47543"/>
                    <a:pt x="90764" y="44767"/>
                    <a:pt x="87539" y="44767"/>
                  </a:cubicBezTo>
                  <a:lnTo>
                    <a:pt x="79515" y="44767"/>
                  </a:lnTo>
                  <a:cubicBezTo>
                    <a:pt x="77116" y="42220"/>
                    <a:pt x="74718" y="39674"/>
                    <a:pt x="72320" y="37127"/>
                  </a:cubicBezTo>
                  <a:cubicBezTo>
                    <a:pt x="60607" y="24689"/>
                    <a:pt x="41615" y="24689"/>
                    <a:pt x="29901" y="37127"/>
                  </a:cubicBezTo>
                  <a:cubicBezTo>
                    <a:pt x="24044" y="43346"/>
                    <a:pt x="21116" y="51497"/>
                    <a:pt x="21116" y="59649"/>
                  </a:cubicBezTo>
                  <a:close/>
                  <a:moveTo>
                    <a:pt x="15930" y="103846"/>
                  </a:moveTo>
                  <a:cubicBezTo>
                    <a:pt x="15930" y="104647"/>
                    <a:pt x="16218" y="105449"/>
                    <a:pt x="16794" y="106061"/>
                  </a:cubicBezTo>
                  <a:cubicBezTo>
                    <a:pt x="17946" y="107284"/>
                    <a:pt x="19814" y="107284"/>
                    <a:pt x="20966" y="106061"/>
                  </a:cubicBezTo>
                  <a:lnTo>
                    <a:pt x="27224" y="99415"/>
                  </a:lnTo>
                  <a:cubicBezTo>
                    <a:pt x="28376" y="98192"/>
                    <a:pt x="28376" y="96208"/>
                    <a:pt x="27224" y="94985"/>
                  </a:cubicBezTo>
                  <a:cubicBezTo>
                    <a:pt x="26072" y="93762"/>
                    <a:pt x="24204" y="93762"/>
                    <a:pt x="23052" y="94985"/>
                  </a:cubicBezTo>
                  <a:lnTo>
                    <a:pt x="16794" y="101630"/>
                  </a:lnTo>
                  <a:cubicBezTo>
                    <a:pt x="16218" y="102242"/>
                    <a:pt x="15930" y="103044"/>
                    <a:pt x="15930" y="103846"/>
                  </a:cubicBezTo>
                  <a:close/>
                  <a:moveTo>
                    <a:pt x="15930" y="15910"/>
                  </a:moveTo>
                  <a:cubicBezTo>
                    <a:pt x="15930" y="16712"/>
                    <a:pt x="16218" y="17514"/>
                    <a:pt x="16794" y="18125"/>
                  </a:cubicBezTo>
                  <a:lnTo>
                    <a:pt x="23052" y="24771"/>
                  </a:lnTo>
                  <a:cubicBezTo>
                    <a:pt x="24204" y="25994"/>
                    <a:pt x="26072" y="25994"/>
                    <a:pt x="27224" y="24771"/>
                  </a:cubicBezTo>
                  <a:cubicBezTo>
                    <a:pt x="28376" y="23547"/>
                    <a:pt x="28376" y="21564"/>
                    <a:pt x="27224" y="20340"/>
                  </a:cubicBezTo>
                  <a:lnTo>
                    <a:pt x="20966" y="13695"/>
                  </a:lnTo>
                  <a:cubicBezTo>
                    <a:pt x="19814" y="12472"/>
                    <a:pt x="17946" y="12472"/>
                    <a:pt x="16794" y="13695"/>
                  </a:cubicBezTo>
                  <a:cubicBezTo>
                    <a:pt x="16218" y="14307"/>
                    <a:pt x="15930" y="15109"/>
                    <a:pt x="15930" y="15910"/>
                  </a:cubicBezTo>
                  <a:close/>
                  <a:moveTo>
                    <a:pt x="0" y="59999"/>
                  </a:moveTo>
                  <a:cubicBezTo>
                    <a:pt x="0" y="61730"/>
                    <a:pt x="1320" y="63132"/>
                    <a:pt x="2950" y="63132"/>
                  </a:cubicBezTo>
                  <a:lnTo>
                    <a:pt x="11800" y="63132"/>
                  </a:lnTo>
                  <a:cubicBezTo>
                    <a:pt x="13430" y="63132"/>
                    <a:pt x="14751" y="61730"/>
                    <a:pt x="14751" y="59999"/>
                  </a:cubicBezTo>
                  <a:cubicBezTo>
                    <a:pt x="14751" y="58269"/>
                    <a:pt x="13430" y="56867"/>
                    <a:pt x="11800" y="56867"/>
                  </a:cubicBezTo>
                  <a:lnTo>
                    <a:pt x="2950" y="56867"/>
                  </a:lnTo>
                  <a:cubicBezTo>
                    <a:pt x="1320" y="56867"/>
                    <a:pt x="0" y="58269"/>
                    <a:pt x="0" y="5999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5127242" y="182581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هي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احتياجاتك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لتطوير مهارات وكفاءات الموظفين وتحسين تجربة التعامل معهم؟</a:t>
            </a:r>
            <a:b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74533" y="1929231"/>
            <a:ext cx="70463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أو تعين شخص لكل فئة من الموردين لتأكيد الحصول على ردود وتواصل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مستمر</a:t>
            </a:r>
            <a:endParaRPr lang="ar-AE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81742" y="3058820"/>
            <a:ext cx="34655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 يكون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ذو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خبره وكفاءة في مجال عمله</a:t>
            </a:r>
          </a:p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74373" y="4087813"/>
            <a:ext cx="609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الاجتماع الدائم مع الموظفين</a:t>
            </a:r>
          </a:p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58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852057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878070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919734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20268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175916" y="3064132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7861511" y="4101386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381000" y="1295400"/>
            <a:ext cx="4419600" cy="3465922"/>
            <a:chOff x="-429944" y="1406870"/>
            <a:chExt cx="4392344" cy="3356709"/>
          </a:xfrm>
        </p:grpSpPr>
        <p:grpSp>
          <p:nvGrpSpPr>
            <p:cNvPr id="50" name="Shape 485"/>
            <p:cNvGrpSpPr/>
            <p:nvPr/>
          </p:nvGrpSpPr>
          <p:grpSpPr>
            <a:xfrm rot="-3604745">
              <a:off x="919971" y="2245399"/>
              <a:ext cx="1503255" cy="1500689"/>
              <a:chOff x="2417597" y="1836205"/>
              <a:chExt cx="1913617" cy="1910350"/>
            </a:xfrm>
            <a:solidFill>
              <a:srgbClr val="C00000"/>
            </a:solidFill>
          </p:grpSpPr>
          <p:sp>
            <p:nvSpPr>
              <p:cNvPr id="51" name="Shape 486"/>
              <p:cNvSpPr/>
              <p:nvPr/>
            </p:nvSpPr>
            <p:spPr>
              <a:xfrm>
                <a:off x="2420864" y="1836205"/>
                <a:ext cx="1910350" cy="1910350"/>
              </a:xfrm>
              <a:prstGeom prst="blockArc">
                <a:avLst>
                  <a:gd name="adj1" fmla="val 10800000"/>
                  <a:gd name="adj2" fmla="val 21522627"/>
                  <a:gd name="adj3" fmla="val 20545"/>
                </a:avLst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Shape 487"/>
              <p:cNvSpPr/>
              <p:nvPr/>
            </p:nvSpPr>
            <p:spPr>
              <a:xfrm>
                <a:off x="242086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Shape 488"/>
              <p:cNvSpPr/>
              <p:nvPr/>
            </p:nvSpPr>
            <p:spPr>
              <a:xfrm>
                <a:off x="393521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Shape 489"/>
              <p:cNvSpPr/>
              <p:nvPr/>
            </p:nvSpPr>
            <p:spPr>
              <a:xfrm>
                <a:off x="2417597" y="3475287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Shape 490"/>
              <p:cNvSpPr/>
              <p:nvPr/>
            </p:nvSpPr>
            <p:spPr>
              <a:xfrm>
                <a:off x="3931941" y="3475282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" name="Shape 491"/>
            <p:cNvGrpSpPr/>
            <p:nvPr/>
          </p:nvGrpSpPr>
          <p:grpSpPr>
            <a:xfrm>
              <a:off x="2104847" y="2715063"/>
              <a:ext cx="1857553" cy="2048516"/>
              <a:chOff x="2105004" y="1916581"/>
              <a:chExt cx="1857553" cy="2048516"/>
            </a:xfrm>
          </p:grpSpPr>
          <p:sp>
            <p:nvSpPr>
              <p:cNvPr id="57" name="Shape 492"/>
              <p:cNvSpPr/>
              <p:nvPr/>
            </p:nvSpPr>
            <p:spPr>
              <a:xfrm rot="-904745">
                <a:off x="2591703" y="2950484"/>
                <a:ext cx="263475" cy="24663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8392" y="109921"/>
                    </a:moveTo>
                    <a:cubicBezTo>
                      <a:pt x="58392" y="109945"/>
                      <a:pt x="61607" y="110494"/>
                      <a:pt x="61607" y="109921"/>
                    </a:cubicBezTo>
                    <a:lnTo>
                      <a:pt x="61607" y="109851"/>
                    </a:lnTo>
                    <a:cubicBezTo>
                      <a:pt x="80929" y="103093"/>
                      <a:pt x="90538" y="98937"/>
                      <a:pt x="110790" y="107213"/>
                    </a:cubicBezTo>
                    <a:lnTo>
                      <a:pt x="111142" y="20850"/>
                    </a:lnTo>
                    <a:lnTo>
                      <a:pt x="105743" y="20850"/>
                    </a:lnTo>
                    <a:cubicBezTo>
                      <a:pt x="105821" y="46504"/>
                      <a:pt x="105899" y="72157"/>
                      <a:pt x="105976" y="97811"/>
                    </a:cubicBezTo>
                    <a:cubicBezTo>
                      <a:pt x="91995" y="91718"/>
                      <a:pt x="76016" y="96522"/>
                      <a:pt x="61607" y="109411"/>
                    </a:cubicBezTo>
                    <a:lnTo>
                      <a:pt x="61607" y="20850"/>
                    </a:lnTo>
                    <a:lnTo>
                      <a:pt x="61607" y="17030"/>
                    </a:lnTo>
                    <a:lnTo>
                      <a:pt x="61607" y="15907"/>
                    </a:lnTo>
                    <a:cubicBezTo>
                      <a:pt x="70238" y="5918"/>
                      <a:pt x="78364" y="83"/>
                      <a:pt x="89113" y="0"/>
                    </a:cubicBezTo>
                    <a:cubicBezTo>
                      <a:pt x="93999" y="-36"/>
                      <a:pt x="99427" y="1114"/>
                      <a:pt x="105691" y="3604"/>
                    </a:cubicBezTo>
                    <a:cubicBezTo>
                      <a:pt x="105705" y="8079"/>
                      <a:pt x="105718" y="12555"/>
                      <a:pt x="105732" y="17030"/>
                    </a:cubicBezTo>
                    <a:lnTo>
                      <a:pt x="115580" y="16954"/>
                    </a:lnTo>
                    <a:lnTo>
                      <a:pt x="115580" y="29213"/>
                    </a:lnTo>
                    <a:lnTo>
                      <a:pt x="120000" y="29213"/>
                    </a:lnTo>
                    <a:lnTo>
                      <a:pt x="120000" y="120000"/>
                    </a:lnTo>
                    <a:lnTo>
                      <a:pt x="0" y="120000"/>
                    </a:lnTo>
                    <a:lnTo>
                      <a:pt x="0" y="29213"/>
                    </a:lnTo>
                    <a:lnTo>
                      <a:pt x="3795" y="29213"/>
                    </a:lnTo>
                    <a:lnTo>
                      <a:pt x="3795" y="16954"/>
                    </a:lnTo>
                    <a:lnTo>
                      <a:pt x="14267" y="17030"/>
                    </a:lnTo>
                    <a:cubicBezTo>
                      <a:pt x="14281" y="12555"/>
                      <a:pt x="14294" y="8079"/>
                      <a:pt x="14308" y="3604"/>
                    </a:cubicBezTo>
                    <a:cubicBezTo>
                      <a:pt x="20572" y="1114"/>
                      <a:pt x="26000" y="-36"/>
                      <a:pt x="30886" y="0"/>
                    </a:cubicBezTo>
                    <a:cubicBezTo>
                      <a:pt x="41635" y="83"/>
                      <a:pt x="49761" y="5918"/>
                      <a:pt x="58392" y="15907"/>
                    </a:cubicBezTo>
                    <a:lnTo>
                      <a:pt x="58392" y="17030"/>
                    </a:lnTo>
                    <a:lnTo>
                      <a:pt x="58392" y="20850"/>
                    </a:lnTo>
                    <a:lnTo>
                      <a:pt x="58392" y="109411"/>
                    </a:lnTo>
                    <a:cubicBezTo>
                      <a:pt x="43983" y="96522"/>
                      <a:pt x="28004" y="91718"/>
                      <a:pt x="14023" y="97811"/>
                    </a:cubicBezTo>
                    <a:lnTo>
                      <a:pt x="14256" y="20850"/>
                    </a:lnTo>
                    <a:lnTo>
                      <a:pt x="8857" y="20850"/>
                    </a:lnTo>
                    <a:lnTo>
                      <a:pt x="8504" y="106459"/>
                    </a:lnTo>
                    <a:cubicBezTo>
                      <a:pt x="28638" y="97578"/>
                      <a:pt x="40064" y="103903"/>
                      <a:pt x="58392" y="109851"/>
                    </a:cubicBezTo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Shape 493"/>
              <p:cNvSpPr/>
              <p:nvPr/>
            </p:nvSpPr>
            <p:spPr>
              <a:xfrm rot="-904745">
                <a:off x="3090690" y="2813822"/>
                <a:ext cx="312594" cy="18387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9325" y="0"/>
                    </a:moveTo>
                    <a:cubicBezTo>
                      <a:pt x="57674" y="0"/>
                      <a:pt x="65058" y="7019"/>
                      <a:pt x="69179" y="18219"/>
                    </a:cubicBezTo>
                    <a:cubicBezTo>
                      <a:pt x="71776" y="14188"/>
                      <a:pt x="75252" y="11987"/>
                      <a:pt x="79031" y="11987"/>
                    </a:cubicBezTo>
                    <a:cubicBezTo>
                      <a:pt x="87238" y="11987"/>
                      <a:pt x="94019" y="22369"/>
                      <a:pt x="94791" y="35895"/>
                    </a:cubicBezTo>
                    <a:cubicBezTo>
                      <a:pt x="94933" y="35750"/>
                      <a:pt x="95076" y="35747"/>
                      <a:pt x="95220" y="35747"/>
                    </a:cubicBezTo>
                    <a:cubicBezTo>
                      <a:pt x="108905" y="35747"/>
                      <a:pt x="120000" y="54608"/>
                      <a:pt x="120000" y="77873"/>
                    </a:cubicBezTo>
                    <a:cubicBezTo>
                      <a:pt x="120000" y="99840"/>
                      <a:pt x="110109" y="117880"/>
                      <a:pt x="97485" y="119805"/>
                    </a:cubicBezTo>
                    <a:lnTo>
                      <a:pt x="97485" y="120000"/>
                    </a:lnTo>
                    <a:lnTo>
                      <a:pt x="95220" y="120000"/>
                    </a:lnTo>
                    <a:lnTo>
                      <a:pt x="27654" y="120000"/>
                    </a:lnTo>
                    <a:lnTo>
                      <a:pt x="27654" y="119685"/>
                    </a:lnTo>
                    <a:cubicBezTo>
                      <a:pt x="26712" y="119904"/>
                      <a:pt x="25752" y="120000"/>
                      <a:pt x="24779" y="120000"/>
                    </a:cubicBezTo>
                    <a:cubicBezTo>
                      <a:pt x="11094" y="120000"/>
                      <a:pt x="0" y="101139"/>
                      <a:pt x="0" y="77873"/>
                    </a:cubicBezTo>
                    <a:cubicBezTo>
                      <a:pt x="0" y="54608"/>
                      <a:pt x="11094" y="35747"/>
                      <a:pt x="24779" y="35747"/>
                    </a:cubicBezTo>
                    <a:lnTo>
                      <a:pt x="25282" y="35920"/>
                    </a:lnTo>
                    <a:cubicBezTo>
                      <a:pt x="26617" y="15537"/>
                      <a:pt x="36904" y="0"/>
                      <a:pt x="49325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Shape 494"/>
              <p:cNvSpPr/>
              <p:nvPr/>
            </p:nvSpPr>
            <p:spPr>
              <a:xfrm rot="-904745">
                <a:off x="2900986" y="2489509"/>
                <a:ext cx="236061" cy="2353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666" y="100217"/>
                    </a:moveTo>
                    <a:cubicBezTo>
                      <a:pt x="25193" y="100217"/>
                      <a:pt x="24000" y="101415"/>
                      <a:pt x="24000" y="102892"/>
                    </a:cubicBezTo>
                    <a:cubicBezTo>
                      <a:pt x="24000" y="104369"/>
                      <a:pt x="25193" y="105566"/>
                      <a:pt x="26666" y="105566"/>
                    </a:cubicBezTo>
                    <a:lnTo>
                      <a:pt x="93333" y="105566"/>
                    </a:lnTo>
                    <a:cubicBezTo>
                      <a:pt x="94806" y="105566"/>
                      <a:pt x="96000" y="104369"/>
                      <a:pt x="96000" y="102892"/>
                    </a:cubicBezTo>
                    <a:cubicBezTo>
                      <a:pt x="96000" y="101415"/>
                      <a:pt x="94806" y="100217"/>
                      <a:pt x="93333" y="100217"/>
                    </a:cubicBezTo>
                    <a:close/>
                    <a:moveTo>
                      <a:pt x="26666" y="87913"/>
                    </a:moveTo>
                    <a:cubicBezTo>
                      <a:pt x="25193" y="87913"/>
                      <a:pt x="24000" y="89111"/>
                      <a:pt x="24000" y="90588"/>
                    </a:cubicBezTo>
                    <a:cubicBezTo>
                      <a:pt x="24000" y="92065"/>
                      <a:pt x="25193" y="93262"/>
                      <a:pt x="26666" y="93262"/>
                    </a:cubicBezTo>
                    <a:lnTo>
                      <a:pt x="93333" y="93262"/>
                    </a:lnTo>
                    <a:cubicBezTo>
                      <a:pt x="94806" y="93262"/>
                      <a:pt x="96000" y="92065"/>
                      <a:pt x="96000" y="90588"/>
                    </a:cubicBezTo>
                    <a:cubicBezTo>
                      <a:pt x="96000" y="89111"/>
                      <a:pt x="94806" y="87913"/>
                      <a:pt x="93333" y="87913"/>
                    </a:cubicBezTo>
                    <a:close/>
                    <a:moveTo>
                      <a:pt x="26666" y="75609"/>
                    </a:moveTo>
                    <a:cubicBezTo>
                      <a:pt x="25193" y="75609"/>
                      <a:pt x="24000" y="76806"/>
                      <a:pt x="24000" y="78284"/>
                    </a:cubicBezTo>
                    <a:cubicBezTo>
                      <a:pt x="24000" y="79761"/>
                      <a:pt x="25193" y="80958"/>
                      <a:pt x="26666" y="80958"/>
                    </a:cubicBezTo>
                    <a:lnTo>
                      <a:pt x="93333" y="80958"/>
                    </a:lnTo>
                    <a:cubicBezTo>
                      <a:pt x="94806" y="80958"/>
                      <a:pt x="96000" y="79761"/>
                      <a:pt x="96000" y="78284"/>
                    </a:cubicBezTo>
                    <a:cubicBezTo>
                      <a:pt x="96000" y="76806"/>
                      <a:pt x="94806" y="75609"/>
                      <a:pt x="93333" y="75609"/>
                    </a:cubicBezTo>
                    <a:close/>
                    <a:moveTo>
                      <a:pt x="26666" y="63305"/>
                    </a:moveTo>
                    <a:cubicBezTo>
                      <a:pt x="25193" y="63305"/>
                      <a:pt x="24000" y="64502"/>
                      <a:pt x="24000" y="65979"/>
                    </a:cubicBezTo>
                    <a:cubicBezTo>
                      <a:pt x="24000" y="67457"/>
                      <a:pt x="25193" y="68654"/>
                      <a:pt x="26666" y="68654"/>
                    </a:cubicBezTo>
                    <a:lnTo>
                      <a:pt x="93333" y="68654"/>
                    </a:lnTo>
                    <a:cubicBezTo>
                      <a:pt x="94806" y="68654"/>
                      <a:pt x="96000" y="67457"/>
                      <a:pt x="96000" y="65979"/>
                    </a:cubicBezTo>
                    <a:cubicBezTo>
                      <a:pt x="96000" y="64502"/>
                      <a:pt x="94806" y="63305"/>
                      <a:pt x="93333" y="63305"/>
                    </a:cubicBezTo>
                    <a:close/>
                    <a:moveTo>
                      <a:pt x="26666" y="51001"/>
                    </a:moveTo>
                    <a:cubicBezTo>
                      <a:pt x="25193" y="51001"/>
                      <a:pt x="24000" y="52198"/>
                      <a:pt x="24000" y="53675"/>
                    </a:cubicBezTo>
                    <a:cubicBezTo>
                      <a:pt x="24000" y="55152"/>
                      <a:pt x="25193" y="56350"/>
                      <a:pt x="26666" y="56350"/>
                    </a:cubicBezTo>
                    <a:lnTo>
                      <a:pt x="93333" y="56350"/>
                    </a:lnTo>
                    <a:cubicBezTo>
                      <a:pt x="94806" y="56350"/>
                      <a:pt x="96000" y="55152"/>
                      <a:pt x="96000" y="53675"/>
                    </a:cubicBezTo>
                    <a:cubicBezTo>
                      <a:pt x="96000" y="52198"/>
                      <a:pt x="94806" y="51001"/>
                      <a:pt x="93333" y="51001"/>
                    </a:cubicBezTo>
                    <a:close/>
                    <a:moveTo>
                      <a:pt x="26666" y="38697"/>
                    </a:moveTo>
                    <a:cubicBezTo>
                      <a:pt x="25193" y="38697"/>
                      <a:pt x="24000" y="39894"/>
                      <a:pt x="24000" y="41371"/>
                    </a:cubicBezTo>
                    <a:cubicBezTo>
                      <a:pt x="24000" y="42848"/>
                      <a:pt x="25193" y="44046"/>
                      <a:pt x="26666" y="44046"/>
                    </a:cubicBezTo>
                    <a:lnTo>
                      <a:pt x="93333" y="44046"/>
                    </a:lnTo>
                    <a:cubicBezTo>
                      <a:pt x="94806" y="44046"/>
                      <a:pt x="96000" y="42848"/>
                      <a:pt x="96000" y="41371"/>
                    </a:cubicBezTo>
                    <a:cubicBezTo>
                      <a:pt x="96000" y="39894"/>
                      <a:pt x="94806" y="38697"/>
                      <a:pt x="93333" y="38697"/>
                    </a:cubicBezTo>
                    <a:close/>
                    <a:moveTo>
                      <a:pt x="0" y="11366"/>
                    </a:moveTo>
                    <a:lnTo>
                      <a:pt x="6739" y="11366"/>
                    </a:lnTo>
                    <a:lnTo>
                      <a:pt x="6739" y="17459"/>
                    </a:lnTo>
                    <a:cubicBezTo>
                      <a:pt x="6739" y="22260"/>
                      <a:pt x="10619" y="26151"/>
                      <a:pt x="15405" y="26151"/>
                    </a:cubicBezTo>
                    <a:cubicBezTo>
                      <a:pt x="20192" y="26151"/>
                      <a:pt x="24072" y="22260"/>
                      <a:pt x="24072" y="17459"/>
                    </a:cubicBezTo>
                    <a:lnTo>
                      <a:pt x="24072" y="11366"/>
                    </a:lnTo>
                    <a:lnTo>
                      <a:pt x="29716" y="11366"/>
                    </a:lnTo>
                    <a:lnTo>
                      <a:pt x="29716" y="17459"/>
                    </a:lnTo>
                    <a:cubicBezTo>
                      <a:pt x="29716" y="22260"/>
                      <a:pt x="33597" y="26151"/>
                      <a:pt x="38383" y="26151"/>
                    </a:cubicBezTo>
                    <a:cubicBezTo>
                      <a:pt x="43170" y="26151"/>
                      <a:pt x="47050" y="22260"/>
                      <a:pt x="47050" y="17459"/>
                    </a:cubicBezTo>
                    <a:lnTo>
                      <a:pt x="47050" y="11366"/>
                    </a:lnTo>
                    <a:lnTo>
                      <a:pt x="52694" y="11366"/>
                    </a:lnTo>
                    <a:lnTo>
                      <a:pt x="52694" y="17459"/>
                    </a:lnTo>
                    <a:cubicBezTo>
                      <a:pt x="52694" y="22260"/>
                      <a:pt x="56574" y="26151"/>
                      <a:pt x="61361" y="26151"/>
                    </a:cubicBezTo>
                    <a:cubicBezTo>
                      <a:pt x="66147" y="26151"/>
                      <a:pt x="70028" y="22260"/>
                      <a:pt x="70028" y="17459"/>
                    </a:cubicBezTo>
                    <a:lnTo>
                      <a:pt x="70028" y="11366"/>
                    </a:lnTo>
                    <a:lnTo>
                      <a:pt x="75672" y="11366"/>
                    </a:lnTo>
                    <a:lnTo>
                      <a:pt x="75672" y="17459"/>
                    </a:lnTo>
                    <a:cubicBezTo>
                      <a:pt x="75672" y="22260"/>
                      <a:pt x="79552" y="26151"/>
                      <a:pt x="84339" y="26151"/>
                    </a:cubicBezTo>
                    <a:cubicBezTo>
                      <a:pt x="89125" y="26151"/>
                      <a:pt x="93005" y="22260"/>
                      <a:pt x="93005" y="17459"/>
                    </a:cubicBezTo>
                    <a:lnTo>
                      <a:pt x="93005" y="11366"/>
                    </a:lnTo>
                    <a:lnTo>
                      <a:pt x="98650" y="11366"/>
                    </a:lnTo>
                    <a:lnTo>
                      <a:pt x="98650" y="17459"/>
                    </a:lnTo>
                    <a:cubicBezTo>
                      <a:pt x="98650" y="22259"/>
                      <a:pt x="102530" y="26151"/>
                      <a:pt x="107316" y="26151"/>
                    </a:cubicBezTo>
                    <a:cubicBezTo>
                      <a:pt x="112103" y="26151"/>
                      <a:pt x="115983" y="22259"/>
                      <a:pt x="115983" y="17459"/>
                    </a:cubicBezTo>
                    <a:lnTo>
                      <a:pt x="115983" y="11366"/>
                    </a:lnTo>
                    <a:lnTo>
                      <a:pt x="120000" y="11366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  <a:moveTo>
                      <a:pt x="15405" y="0"/>
                    </a:moveTo>
                    <a:cubicBezTo>
                      <a:pt x="17983" y="0"/>
                      <a:pt x="20072" y="2095"/>
                      <a:pt x="20072" y="4680"/>
                    </a:cubicBezTo>
                    <a:lnTo>
                      <a:pt x="20072" y="18051"/>
                    </a:lnTo>
                    <a:cubicBezTo>
                      <a:pt x="20072" y="20636"/>
                      <a:pt x="17983" y="22732"/>
                      <a:pt x="15405" y="22732"/>
                    </a:cubicBezTo>
                    <a:cubicBezTo>
                      <a:pt x="12828" y="22732"/>
                      <a:pt x="10739" y="20636"/>
                      <a:pt x="10739" y="18051"/>
                    </a:cubicBezTo>
                    <a:lnTo>
                      <a:pt x="10739" y="4680"/>
                    </a:lnTo>
                    <a:cubicBezTo>
                      <a:pt x="10739" y="2095"/>
                      <a:pt x="12828" y="0"/>
                      <a:pt x="15405" y="0"/>
                    </a:cubicBezTo>
                    <a:close/>
                    <a:moveTo>
                      <a:pt x="38383" y="0"/>
                    </a:moveTo>
                    <a:cubicBezTo>
                      <a:pt x="40960" y="0"/>
                      <a:pt x="43050" y="2095"/>
                      <a:pt x="43050" y="4680"/>
                    </a:cubicBezTo>
                    <a:lnTo>
                      <a:pt x="43050" y="18051"/>
                    </a:lnTo>
                    <a:cubicBezTo>
                      <a:pt x="43050" y="20636"/>
                      <a:pt x="40960" y="22732"/>
                      <a:pt x="38383" y="22732"/>
                    </a:cubicBezTo>
                    <a:cubicBezTo>
                      <a:pt x="35806" y="22732"/>
                      <a:pt x="33716" y="20636"/>
                      <a:pt x="33716" y="18051"/>
                    </a:cubicBezTo>
                    <a:lnTo>
                      <a:pt x="33716" y="4680"/>
                    </a:lnTo>
                    <a:cubicBezTo>
                      <a:pt x="33716" y="2095"/>
                      <a:pt x="35806" y="0"/>
                      <a:pt x="38383" y="0"/>
                    </a:cubicBezTo>
                    <a:close/>
                    <a:moveTo>
                      <a:pt x="61361" y="0"/>
                    </a:moveTo>
                    <a:cubicBezTo>
                      <a:pt x="63938" y="0"/>
                      <a:pt x="66028" y="2095"/>
                      <a:pt x="66028" y="4680"/>
                    </a:cubicBezTo>
                    <a:lnTo>
                      <a:pt x="66028" y="18051"/>
                    </a:lnTo>
                    <a:cubicBezTo>
                      <a:pt x="66028" y="20636"/>
                      <a:pt x="63938" y="22731"/>
                      <a:pt x="61361" y="22731"/>
                    </a:cubicBezTo>
                    <a:cubicBezTo>
                      <a:pt x="58784" y="22731"/>
                      <a:pt x="56694" y="20636"/>
                      <a:pt x="56694" y="18051"/>
                    </a:cubicBezTo>
                    <a:lnTo>
                      <a:pt x="56694" y="4680"/>
                    </a:lnTo>
                    <a:cubicBezTo>
                      <a:pt x="56694" y="2095"/>
                      <a:pt x="58784" y="0"/>
                      <a:pt x="61361" y="0"/>
                    </a:cubicBezTo>
                    <a:close/>
                    <a:moveTo>
                      <a:pt x="84339" y="0"/>
                    </a:moveTo>
                    <a:cubicBezTo>
                      <a:pt x="86916" y="0"/>
                      <a:pt x="89005" y="2095"/>
                      <a:pt x="89005" y="4680"/>
                    </a:cubicBezTo>
                    <a:lnTo>
                      <a:pt x="89005" y="18051"/>
                    </a:lnTo>
                    <a:cubicBezTo>
                      <a:pt x="89005" y="20636"/>
                      <a:pt x="86916" y="22731"/>
                      <a:pt x="84339" y="22731"/>
                    </a:cubicBezTo>
                    <a:cubicBezTo>
                      <a:pt x="81761" y="22731"/>
                      <a:pt x="79672" y="20636"/>
                      <a:pt x="79672" y="18051"/>
                    </a:cubicBezTo>
                    <a:lnTo>
                      <a:pt x="79672" y="4680"/>
                    </a:lnTo>
                    <a:cubicBezTo>
                      <a:pt x="79672" y="2095"/>
                      <a:pt x="81761" y="0"/>
                      <a:pt x="84339" y="0"/>
                    </a:cubicBezTo>
                    <a:close/>
                    <a:moveTo>
                      <a:pt x="107316" y="0"/>
                    </a:moveTo>
                    <a:cubicBezTo>
                      <a:pt x="109894" y="0"/>
                      <a:pt x="111983" y="2095"/>
                      <a:pt x="111983" y="4680"/>
                    </a:cubicBezTo>
                    <a:lnTo>
                      <a:pt x="111983" y="18051"/>
                    </a:lnTo>
                    <a:cubicBezTo>
                      <a:pt x="111983" y="20636"/>
                      <a:pt x="109894" y="22731"/>
                      <a:pt x="107316" y="22731"/>
                    </a:cubicBezTo>
                    <a:cubicBezTo>
                      <a:pt x="104739" y="22731"/>
                      <a:pt x="102650" y="20636"/>
                      <a:pt x="102650" y="18051"/>
                    </a:cubicBezTo>
                    <a:lnTo>
                      <a:pt x="102650" y="4680"/>
                    </a:lnTo>
                    <a:cubicBezTo>
                      <a:pt x="102650" y="2095"/>
                      <a:pt x="104739" y="0"/>
                      <a:pt x="10731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Shape 495"/>
              <p:cNvSpPr/>
              <p:nvPr/>
            </p:nvSpPr>
            <p:spPr>
              <a:xfrm rot="-904745">
                <a:off x="2136600" y="3653544"/>
                <a:ext cx="279957" cy="27995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2419" y="72135"/>
                    </a:moveTo>
                    <a:lnTo>
                      <a:pt x="31039" y="106364"/>
                    </a:lnTo>
                    <a:cubicBezTo>
                      <a:pt x="48614" y="117343"/>
                      <a:pt x="70886" y="117439"/>
                      <a:pt x="88556" y="106615"/>
                    </a:cubicBezTo>
                    <a:lnTo>
                      <a:pt x="67470" y="72194"/>
                    </a:lnTo>
                    <a:cubicBezTo>
                      <a:pt x="65314" y="73574"/>
                      <a:pt x="62747" y="74346"/>
                      <a:pt x="60000" y="74346"/>
                    </a:cubicBezTo>
                    <a:cubicBezTo>
                      <a:pt x="57208" y="74346"/>
                      <a:pt x="54602" y="73548"/>
                      <a:pt x="52419" y="72135"/>
                    </a:cubicBezTo>
                    <a:close/>
                    <a:moveTo>
                      <a:pt x="60000" y="50036"/>
                    </a:moveTo>
                    <a:cubicBezTo>
                      <a:pt x="54497" y="50036"/>
                      <a:pt x="50036" y="54497"/>
                      <a:pt x="50036" y="60000"/>
                    </a:cubicBezTo>
                    <a:cubicBezTo>
                      <a:pt x="50036" y="65503"/>
                      <a:pt x="54497" y="69964"/>
                      <a:pt x="60000" y="69964"/>
                    </a:cubicBezTo>
                    <a:cubicBezTo>
                      <a:pt x="65503" y="69964"/>
                      <a:pt x="69964" y="65503"/>
                      <a:pt x="69964" y="60000"/>
                    </a:cubicBezTo>
                    <a:cubicBezTo>
                      <a:pt x="69964" y="54497"/>
                      <a:pt x="65503" y="50036"/>
                      <a:pt x="60000" y="50036"/>
                    </a:cubicBezTo>
                    <a:close/>
                    <a:moveTo>
                      <a:pt x="86091" y="11961"/>
                    </a:moveTo>
                    <a:lnTo>
                      <a:pt x="66816" y="47449"/>
                    </a:lnTo>
                    <a:cubicBezTo>
                      <a:pt x="71315" y="49821"/>
                      <a:pt x="74346" y="54556"/>
                      <a:pt x="74346" y="60000"/>
                    </a:cubicBezTo>
                    <a:lnTo>
                      <a:pt x="74296" y="60496"/>
                    </a:lnTo>
                    <a:lnTo>
                      <a:pt x="114633" y="61898"/>
                    </a:lnTo>
                    <a:cubicBezTo>
                      <a:pt x="115353" y="41188"/>
                      <a:pt x="104301" y="21852"/>
                      <a:pt x="86091" y="11961"/>
                    </a:cubicBezTo>
                    <a:close/>
                    <a:moveTo>
                      <a:pt x="34327" y="11736"/>
                    </a:moveTo>
                    <a:cubicBezTo>
                      <a:pt x="16032" y="21468"/>
                      <a:pt x="4812" y="40707"/>
                      <a:pt x="5351" y="61423"/>
                    </a:cubicBezTo>
                    <a:lnTo>
                      <a:pt x="45691" y="60372"/>
                    </a:lnTo>
                    <a:cubicBezTo>
                      <a:pt x="45655" y="60249"/>
                      <a:pt x="45653" y="60124"/>
                      <a:pt x="45653" y="60000"/>
                    </a:cubicBezTo>
                    <a:cubicBezTo>
                      <a:pt x="45653" y="54512"/>
                      <a:pt x="48734" y="49744"/>
                      <a:pt x="53292" y="47390"/>
                    </a:cubicBezTo>
                    <a:close/>
                    <a:moveTo>
                      <a:pt x="60000" y="0"/>
                    </a:moveTo>
                    <a:cubicBezTo>
                      <a:pt x="93137" y="0"/>
                      <a:pt x="120000" y="26862"/>
                      <a:pt x="120000" y="60000"/>
                    </a:cubicBezTo>
                    <a:cubicBezTo>
                      <a:pt x="120000" y="93137"/>
                      <a:pt x="93137" y="120000"/>
                      <a:pt x="60000" y="120000"/>
                    </a:cubicBezTo>
                    <a:cubicBezTo>
                      <a:pt x="26862" y="120000"/>
                      <a:pt x="0" y="93137"/>
                      <a:pt x="0" y="60000"/>
                    </a:cubicBezTo>
                    <a:cubicBezTo>
                      <a:pt x="0" y="26862"/>
                      <a:pt x="26862" y="0"/>
                      <a:pt x="60000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Shape 496"/>
              <p:cNvSpPr/>
              <p:nvPr/>
            </p:nvSpPr>
            <p:spPr>
              <a:xfrm rot="-904745">
                <a:off x="2813527" y="3225833"/>
                <a:ext cx="310414" cy="31300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5274" y="39473"/>
                    </a:moveTo>
                    <a:cubicBezTo>
                      <a:pt x="53599" y="36371"/>
                      <a:pt x="41599" y="43242"/>
                      <a:pt x="38470" y="54820"/>
                    </a:cubicBezTo>
                    <a:cubicBezTo>
                      <a:pt x="35342" y="66398"/>
                      <a:pt x="42270" y="78299"/>
                      <a:pt x="53945" y="81402"/>
                    </a:cubicBezTo>
                    <a:cubicBezTo>
                      <a:pt x="65620" y="84504"/>
                      <a:pt x="77621" y="77633"/>
                      <a:pt x="80749" y="66055"/>
                    </a:cubicBezTo>
                    <a:cubicBezTo>
                      <a:pt x="83877" y="54477"/>
                      <a:pt x="76949" y="42576"/>
                      <a:pt x="65274" y="39473"/>
                    </a:cubicBezTo>
                    <a:close/>
                    <a:moveTo>
                      <a:pt x="69168" y="25060"/>
                    </a:moveTo>
                    <a:cubicBezTo>
                      <a:pt x="88870" y="30296"/>
                      <a:pt x="100561" y="50379"/>
                      <a:pt x="95282" y="69917"/>
                    </a:cubicBezTo>
                    <a:cubicBezTo>
                      <a:pt x="90003" y="89455"/>
                      <a:pt x="69753" y="101050"/>
                      <a:pt x="50051" y="95815"/>
                    </a:cubicBezTo>
                    <a:cubicBezTo>
                      <a:pt x="30350" y="90579"/>
                      <a:pt x="18658" y="70496"/>
                      <a:pt x="23937" y="50958"/>
                    </a:cubicBezTo>
                    <a:cubicBezTo>
                      <a:pt x="29216" y="31420"/>
                      <a:pt x="49467" y="19825"/>
                      <a:pt x="69168" y="25060"/>
                    </a:cubicBezTo>
                    <a:close/>
                    <a:moveTo>
                      <a:pt x="70584" y="19819"/>
                    </a:moveTo>
                    <a:cubicBezTo>
                      <a:pt x="47964" y="13808"/>
                      <a:pt x="24713" y="27121"/>
                      <a:pt x="18652" y="49554"/>
                    </a:cubicBezTo>
                    <a:cubicBezTo>
                      <a:pt x="12591" y="71987"/>
                      <a:pt x="26015" y="95045"/>
                      <a:pt x="48635" y="101056"/>
                    </a:cubicBezTo>
                    <a:cubicBezTo>
                      <a:pt x="71255" y="107067"/>
                      <a:pt x="94506" y="93754"/>
                      <a:pt x="100567" y="71321"/>
                    </a:cubicBezTo>
                    <a:cubicBezTo>
                      <a:pt x="106628" y="48888"/>
                      <a:pt x="93204" y="25830"/>
                      <a:pt x="70584" y="19819"/>
                    </a:cubicBezTo>
                    <a:close/>
                    <a:moveTo>
                      <a:pt x="120000" y="28418"/>
                    </a:moveTo>
                    <a:lnTo>
                      <a:pt x="119819" y="29085"/>
                    </a:lnTo>
                    <a:lnTo>
                      <a:pt x="119636" y="28804"/>
                    </a:lnTo>
                    <a:close/>
                    <a:moveTo>
                      <a:pt x="84120" y="4683"/>
                    </a:moveTo>
                    <a:lnTo>
                      <a:pt x="83867" y="19572"/>
                    </a:lnTo>
                    <a:lnTo>
                      <a:pt x="83406" y="19449"/>
                    </a:lnTo>
                    <a:cubicBezTo>
                      <a:pt x="87163" y="21546"/>
                      <a:pt x="90559" y="24117"/>
                      <a:pt x="93431" y="27166"/>
                    </a:cubicBezTo>
                    <a:lnTo>
                      <a:pt x="106796" y="23870"/>
                    </a:lnTo>
                    <a:lnTo>
                      <a:pt x="115363" y="39849"/>
                    </a:lnTo>
                    <a:lnTo>
                      <a:pt x="105840" y="48364"/>
                    </a:lnTo>
                    <a:cubicBezTo>
                      <a:pt x="107034" y="52676"/>
                      <a:pt x="107596" y="57191"/>
                      <a:pt x="107394" y="61781"/>
                    </a:cubicBezTo>
                    <a:lnTo>
                      <a:pt x="119289" y="68330"/>
                    </a:lnTo>
                    <a:lnTo>
                      <a:pt x="114566" y="85810"/>
                    </a:lnTo>
                    <a:lnTo>
                      <a:pt x="100132" y="85570"/>
                    </a:lnTo>
                    <a:cubicBezTo>
                      <a:pt x="98307" y="88594"/>
                      <a:pt x="96096" y="91321"/>
                      <a:pt x="93619" y="93756"/>
                    </a:cubicBezTo>
                    <a:lnTo>
                      <a:pt x="98359" y="106025"/>
                    </a:lnTo>
                    <a:lnTo>
                      <a:pt x="83411" y="116405"/>
                    </a:lnTo>
                    <a:lnTo>
                      <a:pt x="72073" y="106643"/>
                    </a:lnTo>
                    <a:lnTo>
                      <a:pt x="73453" y="105685"/>
                    </a:lnTo>
                    <a:cubicBezTo>
                      <a:pt x="69110" y="107079"/>
                      <a:pt x="64517" y="107749"/>
                      <a:pt x="59835" y="107723"/>
                    </a:cubicBezTo>
                    <a:lnTo>
                      <a:pt x="52963" y="119999"/>
                    </a:lnTo>
                    <a:lnTo>
                      <a:pt x="35336" y="115316"/>
                    </a:lnTo>
                    <a:lnTo>
                      <a:pt x="35574" y="101277"/>
                    </a:lnTo>
                    <a:cubicBezTo>
                      <a:pt x="31839" y="99165"/>
                      <a:pt x="28466" y="96583"/>
                      <a:pt x="25614" y="93529"/>
                    </a:cubicBezTo>
                    <a:lnTo>
                      <a:pt x="25843" y="94015"/>
                    </a:lnTo>
                    <a:lnTo>
                      <a:pt x="11102" y="96847"/>
                    </a:lnTo>
                    <a:lnTo>
                      <a:pt x="3390" y="80445"/>
                    </a:lnTo>
                    <a:lnTo>
                      <a:pt x="13359" y="72429"/>
                    </a:lnTo>
                    <a:cubicBezTo>
                      <a:pt x="12295" y="68561"/>
                      <a:pt x="11739" y="64530"/>
                      <a:pt x="11738" y="60428"/>
                    </a:cubicBezTo>
                    <a:lnTo>
                      <a:pt x="0" y="53965"/>
                    </a:lnTo>
                    <a:lnTo>
                      <a:pt x="4723" y="36484"/>
                    </a:lnTo>
                    <a:lnTo>
                      <a:pt x="18174" y="36709"/>
                    </a:lnTo>
                    <a:cubicBezTo>
                      <a:pt x="19999" y="33515"/>
                      <a:pt x="22203" y="30603"/>
                      <a:pt x="24696" y="27997"/>
                    </a:cubicBezTo>
                    <a:lnTo>
                      <a:pt x="20190" y="14215"/>
                    </a:lnTo>
                    <a:lnTo>
                      <a:pt x="35666" y="4625"/>
                    </a:lnTo>
                    <a:lnTo>
                      <a:pt x="46473" y="14962"/>
                    </a:lnTo>
                    <a:lnTo>
                      <a:pt x="46365" y="15030"/>
                    </a:lnTo>
                    <a:cubicBezTo>
                      <a:pt x="50613" y="13704"/>
                      <a:pt x="55098" y="13091"/>
                      <a:pt x="59667" y="13141"/>
                    </a:cubicBezTo>
                    <a:lnTo>
                      <a:pt x="59206" y="13018"/>
                    </a:lnTo>
                    <a:lnTo>
                      <a:pt x="66493" y="0"/>
                    </a:ln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Shape 497"/>
              <p:cNvSpPr/>
              <p:nvPr/>
            </p:nvSpPr>
            <p:spPr>
              <a:xfrm rot="-904745">
                <a:off x="3692543" y="2459667"/>
                <a:ext cx="242587" cy="2429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2570" y="60380"/>
                    </a:moveTo>
                    <a:lnTo>
                      <a:pt x="97429" y="60380"/>
                    </a:lnTo>
                    <a:cubicBezTo>
                      <a:pt x="109894" y="60380"/>
                      <a:pt x="119999" y="70469"/>
                      <a:pt x="119999" y="82915"/>
                    </a:cubicBezTo>
                    <a:lnTo>
                      <a:pt x="119999" y="104032"/>
                    </a:lnTo>
                    <a:lnTo>
                      <a:pt x="120000" y="104032"/>
                    </a:lnTo>
                    <a:lnTo>
                      <a:pt x="120000" y="109220"/>
                    </a:lnTo>
                    <a:lnTo>
                      <a:pt x="119985" y="109220"/>
                    </a:lnTo>
                    <a:lnTo>
                      <a:pt x="119985" y="120000"/>
                    </a:lnTo>
                    <a:lnTo>
                      <a:pt x="14" y="120000"/>
                    </a:lnTo>
                    <a:lnTo>
                      <a:pt x="14" y="109220"/>
                    </a:lnTo>
                    <a:lnTo>
                      <a:pt x="0" y="109220"/>
                    </a:lnTo>
                    <a:lnTo>
                      <a:pt x="0" y="82915"/>
                    </a:lnTo>
                    <a:cubicBezTo>
                      <a:pt x="0" y="70469"/>
                      <a:pt x="10105" y="60380"/>
                      <a:pt x="22570" y="60380"/>
                    </a:cubicBezTo>
                    <a:close/>
                    <a:moveTo>
                      <a:pt x="60000" y="0"/>
                    </a:moveTo>
                    <a:cubicBezTo>
                      <a:pt x="75005" y="0"/>
                      <a:pt x="87170" y="12145"/>
                      <a:pt x="87170" y="27128"/>
                    </a:cubicBezTo>
                    <a:cubicBezTo>
                      <a:pt x="87170" y="42111"/>
                      <a:pt x="75005" y="54257"/>
                      <a:pt x="60000" y="54257"/>
                    </a:cubicBezTo>
                    <a:cubicBezTo>
                      <a:pt x="44994" y="54257"/>
                      <a:pt x="32829" y="42111"/>
                      <a:pt x="32829" y="27128"/>
                    </a:cubicBezTo>
                    <a:cubicBezTo>
                      <a:pt x="32829" y="12145"/>
                      <a:pt x="44994" y="0"/>
                      <a:pt x="6000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Shape 498"/>
              <p:cNvSpPr/>
              <p:nvPr/>
            </p:nvSpPr>
            <p:spPr>
              <a:xfrm rot="-904745">
                <a:off x="2415948" y="3440269"/>
                <a:ext cx="209760" cy="21556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1408" y="43051"/>
                    </a:moveTo>
                    <a:cubicBezTo>
                      <a:pt x="57436" y="41416"/>
                      <a:pt x="53068" y="40512"/>
                      <a:pt x="48484" y="40512"/>
                    </a:cubicBezTo>
                    <a:cubicBezTo>
                      <a:pt x="30146" y="40512"/>
                      <a:pt x="15280" y="54978"/>
                      <a:pt x="15280" y="72822"/>
                    </a:cubicBezTo>
                    <a:cubicBezTo>
                      <a:pt x="15280" y="90666"/>
                      <a:pt x="30146" y="105131"/>
                      <a:pt x="48484" y="105131"/>
                    </a:cubicBezTo>
                    <a:cubicBezTo>
                      <a:pt x="66822" y="105131"/>
                      <a:pt x="81688" y="90666"/>
                      <a:pt x="81688" y="72822"/>
                    </a:cubicBezTo>
                    <a:cubicBezTo>
                      <a:pt x="81688" y="59439"/>
                      <a:pt x="73326" y="47956"/>
                      <a:pt x="61408" y="43051"/>
                    </a:cubicBezTo>
                    <a:close/>
                    <a:moveTo>
                      <a:pt x="119440" y="0"/>
                    </a:moveTo>
                    <a:lnTo>
                      <a:pt x="120000" y="27937"/>
                    </a:lnTo>
                    <a:lnTo>
                      <a:pt x="112682" y="21089"/>
                    </a:lnTo>
                    <a:lnTo>
                      <a:pt x="87612" y="46454"/>
                    </a:lnTo>
                    <a:cubicBezTo>
                      <a:pt x="93782" y="53582"/>
                      <a:pt x="96968" y="62840"/>
                      <a:pt x="96968" y="72822"/>
                    </a:cubicBezTo>
                    <a:cubicBezTo>
                      <a:pt x="96968" y="98877"/>
                      <a:pt x="75261" y="120000"/>
                      <a:pt x="48484" y="120000"/>
                    </a:cubicBezTo>
                    <a:cubicBezTo>
                      <a:pt x="21706" y="120000"/>
                      <a:pt x="0" y="98877"/>
                      <a:pt x="0" y="72822"/>
                    </a:cubicBezTo>
                    <a:cubicBezTo>
                      <a:pt x="0" y="46766"/>
                      <a:pt x="21706" y="25644"/>
                      <a:pt x="48484" y="25644"/>
                    </a:cubicBezTo>
                    <a:cubicBezTo>
                      <a:pt x="57523" y="25644"/>
                      <a:pt x="65984" y="28050"/>
                      <a:pt x="72808" y="32928"/>
                    </a:cubicBezTo>
                    <a:lnTo>
                      <a:pt x="98047" y="7392"/>
                    </a:lnTo>
                    <a:lnTo>
                      <a:pt x="90728" y="54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Shape 499"/>
              <p:cNvSpPr/>
              <p:nvPr/>
            </p:nvSpPr>
            <p:spPr>
              <a:xfrm rot="-904745">
                <a:off x="3596341" y="2824396"/>
                <a:ext cx="219844" cy="22467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6071" y="16701"/>
                    </a:moveTo>
                    <a:cubicBezTo>
                      <a:pt x="82280" y="15133"/>
                      <a:pt x="78113" y="14265"/>
                      <a:pt x="73739" y="14265"/>
                    </a:cubicBezTo>
                    <a:cubicBezTo>
                      <a:pt x="56242" y="14265"/>
                      <a:pt x="42058" y="28144"/>
                      <a:pt x="42058" y="45265"/>
                    </a:cubicBezTo>
                    <a:cubicBezTo>
                      <a:pt x="42058" y="62385"/>
                      <a:pt x="56242" y="76264"/>
                      <a:pt x="73739" y="76264"/>
                    </a:cubicBezTo>
                    <a:cubicBezTo>
                      <a:pt x="91236" y="76264"/>
                      <a:pt x="105420" y="62385"/>
                      <a:pt x="105420" y="45265"/>
                    </a:cubicBezTo>
                    <a:cubicBezTo>
                      <a:pt x="105420" y="32425"/>
                      <a:pt x="97442" y="21407"/>
                      <a:pt x="86071" y="16701"/>
                    </a:cubicBezTo>
                    <a:close/>
                    <a:moveTo>
                      <a:pt x="91746" y="3557"/>
                    </a:moveTo>
                    <a:cubicBezTo>
                      <a:pt x="108349" y="10428"/>
                      <a:pt x="120000" y="26515"/>
                      <a:pt x="120000" y="45265"/>
                    </a:cubicBezTo>
                    <a:cubicBezTo>
                      <a:pt x="120000" y="70264"/>
                      <a:pt x="99288" y="90530"/>
                      <a:pt x="73739" y="90530"/>
                    </a:cubicBezTo>
                    <a:cubicBezTo>
                      <a:pt x="64938" y="90530"/>
                      <a:pt x="56710" y="88125"/>
                      <a:pt x="50126" y="83275"/>
                    </a:cubicBezTo>
                    <a:lnTo>
                      <a:pt x="41433" y="91782"/>
                    </a:lnTo>
                    <a:lnTo>
                      <a:pt x="51465" y="101598"/>
                    </a:lnTo>
                    <a:cubicBezTo>
                      <a:pt x="54943" y="105002"/>
                      <a:pt x="54943" y="110518"/>
                      <a:pt x="51465" y="113921"/>
                    </a:cubicBezTo>
                    <a:cubicBezTo>
                      <a:pt x="47987" y="117325"/>
                      <a:pt x="42349" y="117325"/>
                      <a:pt x="38871" y="113921"/>
                    </a:cubicBezTo>
                    <a:lnTo>
                      <a:pt x="28838" y="104105"/>
                    </a:lnTo>
                    <a:cubicBezTo>
                      <a:pt x="23424" y="109402"/>
                      <a:pt x="18008" y="114701"/>
                      <a:pt x="12594" y="119999"/>
                    </a:cubicBezTo>
                    <a:cubicBezTo>
                      <a:pt x="9116" y="123402"/>
                      <a:pt x="3478" y="123402"/>
                      <a:pt x="0" y="119999"/>
                    </a:cubicBezTo>
                    <a:lnTo>
                      <a:pt x="1" y="119999"/>
                    </a:lnTo>
                    <a:cubicBezTo>
                      <a:pt x="-3477" y="116596"/>
                      <a:pt x="-3477" y="111080"/>
                      <a:pt x="1" y="107676"/>
                    </a:cubicBezTo>
                    <a:lnTo>
                      <a:pt x="16245" y="91782"/>
                    </a:lnTo>
                    <a:cubicBezTo>
                      <a:pt x="12561" y="88177"/>
                      <a:pt x="8877" y="84572"/>
                      <a:pt x="5193" y="80967"/>
                    </a:cubicBezTo>
                    <a:cubicBezTo>
                      <a:pt x="1715" y="77564"/>
                      <a:pt x="1715" y="72047"/>
                      <a:pt x="5193" y="68644"/>
                    </a:cubicBezTo>
                    <a:lnTo>
                      <a:pt x="5193" y="68644"/>
                    </a:lnTo>
                    <a:cubicBezTo>
                      <a:pt x="8671" y="65242"/>
                      <a:pt x="14309" y="65242"/>
                      <a:pt x="17787" y="68644"/>
                    </a:cubicBezTo>
                    <a:lnTo>
                      <a:pt x="28838" y="79458"/>
                    </a:lnTo>
                    <a:lnTo>
                      <a:pt x="37018" y="71454"/>
                    </a:lnTo>
                    <a:cubicBezTo>
                      <a:pt x="30772" y="64451"/>
                      <a:pt x="27478" y="55234"/>
                      <a:pt x="27478" y="45265"/>
                    </a:cubicBezTo>
                    <a:cubicBezTo>
                      <a:pt x="27478" y="20265"/>
                      <a:pt x="48190" y="0"/>
                      <a:pt x="73739" y="0"/>
                    </a:cubicBezTo>
                    <a:cubicBezTo>
                      <a:pt x="80126" y="0"/>
                      <a:pt x="86211" y="1266"/>
                      <a:pt x="91746" y="3557"/>
                    </a:cubicBez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Shape 500"/>
              <p:cNvSpPr/>
              <p:nvPr/>
            </p:nvSpPr>
            <p:spPr>
              <a:xfrm rot="1795255">
                <a:off x="3289052" y="2233473"/>
                <a:ext cx="236845" cy="42461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041" y="0"/>
                    </a:moveTo>
                    <a:cubicBezTo>
                      <a:pt x="68312" y="142"/>
                      <a:pt x="77049" y="3617"/>
                      <a:pt x="77802" y="9249"/>
                    </a:cubicBezTo>
                    <a:cubicBezTo>
                      <a:pt x="79731" y="16341"/>
                      <a:pt x="68983" y="18083"/>
                      <a:pt x="72034" y="26607"/>
                    </a:cubicBezTo>
                    <a:lnTo>
                      <a:pt x="120000" y="26607"/>
                    </a:lnTo>
                    <a:lnTo>
                      <a:pt x="120000" y="53320"/>
                    </a:lnTo>
                    <a:cubicBezTo>
                      <a:pt x="105180" y="54850"/>
                      <a:pt x="101982" y="49006"/>
                      <a:pt x="89415" y="50069"/>
                    </a:cubicBezTo>
                    <a:cubicBezTo>
                      <a:pt x="79319" y="50489"/>
                      <a:pt x="73089" y="55363"/>
                      <a:pt x="72833" y="59977"/>
                    </a:cubicBezTo>
                    <a:cubicBezTo>
                      <a:pt x="73004" y="64029"/>
                      <a:pt x="79442" y="70012"/>
                      <a:pt x="91464" y="70060"/>
                    </a:cubicBezTo>
                    <a:cubicBezTo>
                      <a:pt x="106013" y="69226"/>
                      <a:pt x="103877" y="65247"/>
                      <a:pt x="120000" y="65606"/>
                    </a:cubicBezTo>
                    <a:lnTo>
                      <a:pt x="120000" y="93541"/>
                    </a:lnTo>
                    <a:lnTo>
                      <a:pt x="70059" y="93541"/>
                    </a:lnTo>
                    <a:cubicBezTo>
                      <a:pt x="69329" y="102697"/>
                      <a:pt x="76533" y="101447"/>
                      <a:pt x="78036" y="109608"/>
                    </a:cubicBezTo>
                    <a:cubicBezTo>
                      <a:pt x="77950" y="116314"/>
                      <a:pt x="67224" y="119904"/>
                      <a:pt x="59959" y="120000"/>
                    </a:cubicBezTo>
                    <a:cubicBezTo>
                      <a:pt x="51687" y="119857"/>
                      <a:pt x="42950" y="116382"/>
                      <a:pt x="42197" y="110750"/>
                    </a:cubicBezTo>
                    <a:cubicBezTo>
                      <a:pt x="40279" y="103699"/>
                      <a:pt x="50892" y="101936"/>
                      <a:pt x="47995" y="93541"/>
                    </a:cubicBezTo>
                    <a:lnTo>
                      <a:pt x="0" y="93541"/>
                    </a:lnTo>
                    <a:lnTo>
                      <a:pt x="0" y="66075"/>
                    </a:lnTo>
                    <a:cubicBezTo>
                      <a:pt x="15368" y="64341"/>
                      <a:pt x="18478" y="70364"/>
                      <a:pt x="31219" y="69286"/>
                    </a:cubicBezTo>
                    <a:cubicBezTo>
                      <a:pt x="41315" y="68866"/>
                      <a:pt x="47545" y="63992"/>
                      <a:pt x="47801" y="59379"/>
                    </a:cubicBezTo>
                    <a:cubicBezTo>
                      <a:pt x="47631" y="55326"/>
                      <a:pt x="41193" y="49343"/>
                      <a:pt x="29171" y="49296"/>
                    </a:cubicBezTo>
                    <a:cubicBezTo>
                      <a:pt x="14433" y="50140"/>
                      <a:pt x="16816" y="54212"/>
                      <a:pt x="0" y="53739"/>
                    </a:cubicBezTo>
                    <a:lnTo>
                      <a:pt x="0" y="26607"/>
                    </a:lnTo>
                    <a:lnTo>
                      <a:pt x="49932" y="26607"/>
                    </a:lnTo>
                    <a:cubicBezTo>
                      <a:pt x="50748" y="17288"/>
                      <a:pt x="43474" y="18596"/>
                      <a:pt x="41963" y="10391"/>
                    </a:cubicBezTo>
                    <a:cubicBezTo>
                      <a:pt x="42049" y="3685"/>
                      <a:pt x="52775" y="95"/>
                      <a:pt x="60041" y="0"/>
                    </a:cubicBez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Shape 501"/>
              <p:cNvSpPr/>
              <p:nvPr/>
            </p:nvSpPr>
            <p:spPr>
              <a:xfrm rot="-904745">
                <a:off x="3066699" y="3575905"/>
                <a:ext cx="284380" cy="2454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439" y="26278"/>
                    </a:moveTo>
                    <a:cubicBezTo>
                      <a:pt x="22639" y="26278"/>
                      <a:pt x="20370" y="28908"/>
                      <a:pt x="20370" y="32152"/>
                    </a:cubicBezTo>
                    <a:cubicBezTo>
                      <a:pt x="20370" y="35396"/>
                      <a:pt x="22639" y="38026"/>
                      <a:pt x="25439" y="38026"/>
                    </a:cubicBezTo>
                    <a:cubicBezTo>
                      <a:pt x="28238" y="38026"/>
                      <a:pt x="30508" y="35396"/>
                      <a:pt x="30508" y="32152"/>
                    </a:cubicBezTo>
                    <a:cubicBezTo>
                      <a:pt x="30508" y="28908"/>
                      <a:pt x="28238" y="26278"/>
                      <a:pt x="25439" y="26278"/>
                    </a:cubicBezTo>
                    <a:close/>
                    <a:moveTo>
                      <a:pt x="58796" y="12078"/>
                    </a:moveTo>
                    <a:cubicBezTo>
                      <a:pt x="53039" y="12078"/>
                      <a:pt x="48372" y="17486"/>
                      <a:pt x="48372" y="24157"/>
                    </a:cubicBezTo>
                    <a:cubicBezTo>
                      <a:pt x="48372" y="30828"/>
                      <a:pt x="53039" y="36236"/>
                      <a:pt x="58796" y="36236"/>
                    </a:cubicBezTo>
                    <a:cubicBezTo>
                      <a:pt x="64553" y="36236"/>
                      <a:pt x="69220" y="30828"/>
                      <a:pt x="69220" y="24157"/>
                    </a:cubicBezTo>
                    <a:cubicBezTo>
                      <a:pt x="69220" y="17486"/>
                      <a:pt x="64553" y="12078"/>
                      <a:pt x="58796" y="12078"/>
                    </a:cubicBezTo>
                    <a:close/>
                    <a:moveTo>
                      <a:pt x="58796" y="0"/>
                    </a:moveTo>
                    <a:cubicBezTo>
                      <a:pt x="70310" y="0"/>
                      <a:pt x="79644" y="10815"/>
                      <a:pt x="79644" y="24157"/>
                    </a:cubicBezTo>
                    <a:cubicBezTo>
                      <a:pt x="79644" y="33739"/>
                      <a:pt x="74829" y="42019"/>
                      <a:pt x="67818" y="45846"/>
                    </a:cubicBezTo>
                    <a:lnTo>
                      <a:pt x="82063" y="45846"/>
                    </a:lnTo>
                    <a:cubicBezTo>
                      <a:pt x="87953" y="45846"/>
                      <a:pt x="92729" y="51379"/>
                      <a:pt x="92729" y="58205"/>
                    </a:cubicBezTo>
                    <a:lnTo>
                      <a:pt x="92729" y="63301"/>
                    </a:lnTo>
                    <a:lnTo>
                      <a:pt x="98373" y="63301"/>
                    </a:lnTo>
                    <a:cubicBezTo>
                      <a:pt x="99719" y="63301"/>
                      <a:pt x="100844" y="64392"/>
                      <a:pt x="101072" y="65867"/>
                    </a:cubicBezTo>
                    <a:lnTo>
                      <a:pt x="120000" y="47629"/>
                    </a:lnTo>
                    <a:lnTo>
                      <a:pt x="120000" y="118217"/>
                    </a:lnTo>
                    <a:lnTo>
                      <a:pt x="101072" y="99978"/>
                    </a:lnTo>
                    <a:cubicBezTo>
                      <a:pt x="100844" y="101453"/>
                      <a:pt x="99719" y="102544"/>
                      <a:pt x="98373" y="102544"/>
                    </a:cubicBezTo>
                    <a:lnTo>
                      <a:pt x="92729" y="102544"/>
                    </a:lnTo>
                    <a:lnTo>
                      <a:pt x="92729" y="107640"/>
                    </a:lnTo>
                    <a:cubicBezTo>
                      <a:pt x="92729" y="114466"/>
                      <a:pt x="87953" y="120000"/>
                      <a:pt x="82063" y="120000"/>
                    </a:cubicBezTo>
                    <a:lnTo>
                      <a:pt x="10665" y="120000"/>
                    </a:lnTo>
                    <a:cubicBezTo>
                      <a:pt x="4775" y="120000"/>
                      <a:pt x="0" y="114466"/>
                      <a:pt x="0" y="107640"/>
                    </a:cubicBezTo>
                    <a:lnTo>
                      <a:pt x="0" y="58205"/>
                    </a:lnTo>
                    <a:cubicBezTo>
                      <a:pt x="0" y="51379"/>
                      <a:pt x="4775" y="45846"/>
                      <a:pt x="10665" y="45846"/>
                    </a:cubicBezTo>
                    <a:lnTo>
                      <a:pt x="20167" y="45846"/>
                    </a:lnTo>
                    <a:cubicBezTo>
                      <a:pt x="15632" y="43527"/>
                      <a:pt x="12479" y="38266"/>
                      <a:pt x="12479" y="32152"/>
                    </a:cubicBezTo>
                    <a:cubicBezTo>
                      <a:pt x="12479" y="23858"/>
                      <a:pt x="18281" y="17135"/>
                      <a:pt x="25439" y="17135"/>
                    </a:cubicBezTo>
                    <a:cubicBezTo>
                      <a:pt x="32597" y="17135"/>
                      <a:pt x="38399" y="23858"/>
                      <a:pt x="38399" y="32152"/>
                    </a:cubicBezTo>
                    <a:cubicBezTo>
                      <a:pt x="38399" y="38266"/>
                      <a:pt x="35246" y="43527"/>
                      <a:pt x="30711" y="45846"/>
                    </a:cubicBezTo>
                    <a:lnTo>
                      <a:pt x="49774" y="45846"/>
                    </a:lnTo>
                    <a:cubicBezTo>
                      <a:pt x="42762" y="42019"/>
                      <a:pt x="37948" y="33739"/>
                      <a:pt x="37948" y="24157"/>
                    </a:cubicBezTo>
                    <a:cubicBezTo>
                      <a:pt x="37948" y="10815"/>
                      <a:pt x="47282" y="0"/>
                      <a:pt x="5879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Shape 502"/>
              <p:cNvSpPr/>
              <p:nvPr/>
            </p:nvSpPr>
            <p:spPr>
              <a:xfrm rot="1795255">
                <a:off x="3308926" y="3001967"/>
                <a:ext cx="105549" cy="42315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145" y="108615"/>
                    </a:moveTo>
                    <a:lnTo>
                      <a:pt x="87853" y="108615"/>
                    </a:lnTo>
                    <a:lnTo>
                      <a:pt x="59999" y="120000"/>
                    </a:lnTo>
                    <a:close/>
                    <a:moveTo>
                      <a:pt x="4936" y="85089"/>
                    </a:moveTo>
                    <a:cubicBezTo>
                      <a:pt x="17830" y="84991"/>
                      <a:pt x="28554" y="83488"/>
                      <a:pt x="31934" y="81452"/>
                    </a:cubicBezTo>
                    <a:cubicBezTo>
                      <a:pt x="35290" y="83578"/>
                      <a:pt x="46771" y="85117"/>
                      <a:pt x="60364" y="85117"/>
                    </a:cubicBezTo>
                    <a:cubicBezTo>
                      <a:pt x="73958" y="85117"/>
                      <a:pt x="85439" y="83578"/>
                      <a:pt x="88795" y="81452"/>
                    </a:cubicBezTo>
                    <a:cubicBezTo>
                      <a:pt x="92107" y="83449"/>
                      <a:pt x="102492" y="84934"/>
                      <a:pt x="115063" y="85077"/>
                    </a:cubicBezTo>
                    <a:lnTo>
                      <a:pt x="89988" y="105672"/>
                    </a:lnTo>
                    <a:lnTo>
                      <a:pt x="29995" y="105672"/>
                    </a:lnTo>
                    <a:close/>
                    <a:moveTo>
                      <a:pt x="93725" y="16312"/>
                    </a:moveTo>
                    <a:lnTo>
                      <a:pt x="119999" y="16312"/>
                    </a:lnTo>
                    <a:lnTo>
                      <a:pt x="119999" y="82020"/>
                    </a:lnTo>
                    <a:cubicBezTo>
                      <a:pt x="119266" y="82070"/>
                      <a:pt x="118512" y="82079"/>
                      <a:pt x="117749" y="82079"/>
                    </a:cubicBezTo>
                    <a:cubicBezTo>
                      <a:pt x="104481" y="82079"/>
                      <a:pt x="93725" y="79273"/>
                      <a:pt x="93725" y="75812"/>
                    </a:cubicBezTo>
                    <a:close/>
                    <a:moveTo>
                      <a:pt x="35976" y="16312"/>
                    </a:moveTo>
                    <a:lnTo>
                      <a:pt x="84023" y="16312"/>
                    </a:lnTo>
                    <a:lnTo>
                      <a:pt x="84023" y="76087"/>
                    </a:lnTo>
                    <a:cubicBezTo>
                      <a:pt x="84023" y="79397"/>
                      <a:pt x="73268" y="82079"/>
                      <a:pt x="60000" y="82079"/>
                    </a:cubicBezTo>
                    <a:cubicBezTo>
                      <a:pt x="46731" y="82079"/>
                      <a:pt x="35976" y="79397"/>
                      <a:pt x="35976" y="76087"/>
                    </a:cubicBezTo>
                    <a:close/>
                    <a:moveTo>
                      <a:pt x="0" y="16312"/>
                    </a:moveTo>
                    <a:lnTo>
                      <a:pt x="26273" y="16312"/>
                    </a:lnTo>
                    <a:lnTo>
                      <a:pt x="26273" y="75812"/>
                    </a:lnTo>
                    <a:cubicBezTo>
                      <a:pt x="26273" y="79273"/>
                      <a:pt x="15518" y="82079"/>
                      <a:pt x="2250" y="82079"/>
                    </a:cubicBezTo>
                    <a:cubicBezTo>
                      <a:pt x="1487" y="82079"/>
                      <a:pt x="733" y="82070"/>
                      <a:pt x="0" y="82020"/>
                    </a:cubicBezTo>
                    <a:close/>
                    <a:moveTo>
                      <a:pt x="8336" y="2079"/>
                    </a:moveTo>
                    <a:cubicBezTo>
                      <a:pt x="13486" y="794"/>
                      <a:pt x="20602" y="0"/>
                      <a:pt x="28461" y="0"/>
                    </a:cubicBezTo>
                    <a:lnTo>
                      <a:pt x="91538" y="0"/>
                    </a:lnTo>
                    <a:cubicBezTo>
                      <a:pt x="107257" y="0"/>
                      <a:pt x="120000" y="3178"/>
                      <a:pt x="120000" y="7099"/>
                    </a:cubicBezTo>
                    <a:cubicBezTo>
                      <a:pt x="120000" y="9465"/>
                      <a:pt x="119999" y="11832"/>
                      <a:pt x="119999" y="14198"/>
                    </a:cubicBezTo>
                    <a:lnTo>
                      <a:pt x="0" y="14198"/>
                    </a:lnTo>
                    <a:lnTo>
                      <a:pt x="0" y="7099"/>
                    </a:lnTo>
                    <a:cubicBezTo>
                      <a:pt x="0" y="5138"/>
                      <a:pt x="3185" y="3364"/>
                      <a:pt x="8336" y="2079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Shape 503"/>
              <p:cNvSpPr/>
              <p:nvPr/>
            </p:nvSpPr>
            <p:spPr>
              <a:xfrm rot="-904745">
                <a:off x="3139925" y="1944468"/>
                <a:ext cx="238653" cy="1833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2212" y="50082"/>
                    </a:moveTo>
                    <a:cubicBezTo>
                      <a:pt x="82409" y="50082"/>
                      <a:pt x="90676" y="60844"/>
                      <a:pt x="90676" y="74119"/>
                    </a:cubicBezTo>
                    <a:cubicBezTo>
                      <a:pt x="90676" y="87395"/>
                      <a:pt x="82409" y="98157"/>
                      <a:pt x="72212" y="98157"/>
                    </a:cubicBezTo>
                    <a:cubicBezTo>
                      <a:pt x="62015" y="98157"/>
                      <a:pt x="53748" y="87395"/>
                      <a:pt x="53748" y="74119"/>
                    </a:cubicBezTo>
                    <a:cubicBezTo>
                      <a:pt x="53748" y="60844"/>
                      <a:pt x="62015" y="50082"/>
                      <a:pt x="72212" y="50082"/>
                    </a:cubicBezTo>
                    <a:close/>
                    <a:moveTo>
                      <a:pt x="72212" y="40585"/>
                    </a:moveTo>
                    <a:cubicBezTo>
                      <a:pt x="57986" y="40585"/>
                      <a:pt x="46453" y="55599"/>
                      <a:pt x="46453" y="74119"/>
                    </a:cubicBezTo>
                    <a:cubicBezTo>
                      <a:pt x="46453" y="92640"/>
                      <a:pt x="57986" y="107654"/>
                      <a:pt x="72212" y="107654"/>
                    </a:cubicBezTo>
                    <a:cubicBezTo>
                      <a:pt x="86438" y="107654"/>
                      <a:pt x="97971" y="92640"/>
                      <a:pt x="97971" y="74119"/>
                    </a:cubicBezTo>
                    <a:cubicBezTo>
                      <a:pt x="97971" y="55599"/>
                      <a:pt x="86438" y="40585"/>
                      <a:pt x="72212" y="40585"/>
                    </a:cubicBezTo>
                    <a:close/>
                    <a:moveTo>
                      <a:pt x="41883" y="33132"/>
                    </a:moveTo>
                    <a:lnTo>
                      <a:pt x="41883" y="40696"/>
                    </a:lnTo>
                    <a:lnTo>
                      <a:pt x="50017" y="40696"/>
                    </a:lnTo>
                    <a:lnTo>
                      <a:pt x="50017" y="33132"/>
                    </a:lnTo>
                    <a:close/>
                    <a:moveTo>
                      <a:pt x="97379" y="30708"/>
                    </a:moveTo>
                    <a:lnTo>
                      <a:pt x="97379" y="40696"/>
                    </a:lnTo>
                    <a:lnTo>
                      <a:pt x="113015" y="40696"/>
                    </a:lnTo>
                    <a:lnTo>
                      <a:pt x="113015" y="30708"/>
                    </a:lnTo>
                    <a:close/>
                    <a:moveTo>
                      <a:pt x="60010" y="5304"/>
                    </a:moveTo>
                    <a:lnTo>
                      <a:pt x="60010" y="21221"/>
                    </a:lnTo>
                    <a:lnTo>
                      <a:pt x="84414" y="21221"/>
                    </a:lnTo>
                    <a:lnTo>
                      <a:pt x="84414" y="5304"/>
                    </a:lnTo>
                    <a:close/>
                    <a:moveTo>
                      <a:pt x="54694" y="0"/>
                    </a:moveTo>
                    <a:lnTo>
                      <a:pt x="89730" y="0"/>
                    </a:lnTo>
                    <a:cubicBezTo>
                      <a:pt x="91626" y="0"/>
                      <a:pt x="93163" y="2000"/>
                      <a:pt x="93163" y="4468"/>
                    </a:cubicBezTo>
                    <a:lnTo>
                      <a:pt x="93163" y="21221"/>
                    </a:lnTo>
                    <a:lnTo>
                      <a:pt x="110442" y="21221"/>
                    </a:lnTo>
                    <a:cubicBezTo>
                      <a:pt x="115721" y="21221"/>
                      <a:pt x="120000" y="26792"/>
                      <a:pt x="120000" y="33663"/>
                    </a:cubicBezTo>
                    <a:lnTo>
                      <a:pt x="120000" y="107557"/>
                    </a:lnTo>
                    <a:cubicBezTo>
                      <a:pt x="120000" y="114429"/>
                      <a:pt x="115721" y="119999"/>
                      <a:pt x="110442" y="119999"/>
                    </a:cubicBezTo>
                    <a:lnTo>
                      <a:pt x="9557" y="119999"/>
                    </a:lnTo>
                    <a:cubicBezTo>
                      <a:pt x="4278" y="119999"/>
                      <a:pt x="0" y="114429"/>
                      <a:pt x="0" y="107557"/>
                    </a:cubicBezTo>
                    <a:lnTo>
                      <a:pt x="0" y="33663"/>
                    </a:lnTo>
                    <a:cubicBezTo>
                      <a:pt x="0" y="26792"/>
                      <a:pt x="4278" y="21221"/>
                      <a:pt x="9557" y="21221"/>
                    </a:cubicBezTo>
                    <a:lnTo>
                      <a:pt x="11563" y="21221"/>
                    </a:lnTo>
                    <a:lnTo>
                      <a:pt x="11563" y="15351"/>
                    </a:lnTo>
                    <a:cubicBezTo>
                      <a:pt x="11563" y="14117"/>
                      <a:pt x="12331" y="13117"/>
                      <a:pt x="13279" y="13117"/>
                    </a:cubicBezTo>
                    <a:lnTo>
                      <a:pt x="30797" y="13117"/>
                    </a:lnTo>
                    <a:cubicBezTo>
                      <a:pt x="31745" y="13117"/>
                      <a:pt x="32514" y="14117"/>
                      <a:pt x="32514" y="15351"/>
                    </a:cubicBezTo>
                    <a:lnTo>
                      <a:pt x="32514" y="21221"/>
                    </a:lnTo>
                    <a:lnTo>
                      <a:pt x="51261" y="21221"/>
                    </a:lnTo>
                    <a:lnTo>
                      <a:pt x="51261" y="4468"/>
                    </a:lnTo>
                    <a:cubicBezTo>
                      <a:pt x="51261" y="2000"/>
                      <a:pt x="52798" y="0"/>
                      <a:pt x="54694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Shape 504"/>
              <p:cNvSpPr/>
              <p:nvPr/>
            </p:nvSpPr>
            <p:spPr>
              <a:xfrm rot="-904745">
                <a:off x="3594048" y="2058933"/>
                <a:ext cx="226819" cy="1896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8823" y="107034"/>
                    </a:moveTo>
                    <a:lnTo>
                      <a:pt x="98823" y="113520"/>
                    </a:lnTo>
                    <a:lnTo>
                      <a:pt x="111175" y="113520"/>
                    </a:lnTo>
                    <a:lnTo>
                      <a:pt x="111175" y="107034"/>
                    </a:lnTo>
                    <a:close/>
                    <a:moveTo>
                      <a:pt x="7941" y="107034"/>
                    </a:moveTo>
                    <a:lnTo>
                      <a:pt x="7941" y="113520"/>
                    </a:lnTo>
                    <a:lnTo>
                      <a:pt x="20293" y="113520"/>
                    </a:lnTo>
                    <a:lnTo>
                      <a:pt x="20293" y="107034"/>
                    </a:lnTo>
                    <a:close/>
                    <a:moveTo>
                      <a:pt x="98823" y="94383"/>
                    </a:moveTo>
                    <a:lnTo>
                      <a:pt x="98823" y="100870"/>
                    </a:lnTo>
                    <a:lnTo>
                      <a:pt x="111175" y="100870"/>
                    </a:lnTo>
                    <a:lnTo>
                      <a:pt x="111175" y="94383"/>
                    </a:lnTo>
                    <a:close/>
                    <a:moveTo>
                      <a:pt x="7941" y="94383"/>
                    </a:moveTo>
                    <a:lnTo>
                      <a:pt x="7941" y="100870"/>
                    </a:lnTo>
                    <a:lnTo>
                      <a:pt x="20293" y="100870"/>
                    </a:lnTo>
                    <a:lnTo>
                      <a:pt x="20293" y="94383"/>
                    </a:lnTo>
                    <a:close/>
                    <a:moveTo>
                      <a:pt x="98823" y="81733"/>
                    </a:moveTo>
                    <a:lnTo>
                      <a:pt x="98823" y="88219"/>
                    </a:lnTo>
                    <a:lnTo>
                      <a:pt x="111175" y="88219"/>
                    </a:lnTo>
                    <a:lnTo>
                      <a:pt x="111175" y="81733"/>
                    </a:lnTo>
                    <a:close/>
                    <a:moveTo>
                      <a:pt x="7941" y="81733"/>
                    </a:moveTo>
                    <a:lnTo>
                      <a:pt x="7941" y="88219"/>
                    </a:lnTo>
                    <a:lnTo>
                      <a:pt x="20293" y="88219"/>
                    </a:lnTo>
                    <a:lnTo>
                      <a:pt x="20293" y="81733"/>
                    </a:lnTo>
                    <a:close/>
                    <a:moveTo>
                      <a:pt x="98823" y="69082"/>
                    </a:moveTo>
                    <a:lnTo>
                      <a:pt x="98823" y="75569"/>
                    </a:lnTo>
                    <a:lnTo>
                      <a:pt x="111175" y="75569"/>
                    </a:lnTo>
                    <a:lnTo>
                      <a:pt x="111175" y="69082"/>
                    </a:lnTo>
                    <a:close/>
                    <a:moveTo>
                      <a:pt x="7941" y="69082"/>
                    </a:moveTo>
                    <a:lnTo>
                      <a:pt x="7941" y="75569"/>
                    </a:lnTo>
                    <a:lnTo>
                      <a:pt x="20293" y="75569"/>
                    </a:lnTo>
                    <a:lnTo>
                      <a:pt x="20293" y="69082"/>
                    </a:lnTo>
                    <a:close/>
                    <a:moveTo>
                      <a:pt x="98823" y="56432"/>
                    </a:moveTo>
                    <a:lnTo>
                      <a:pt x="98823" y="62919"/>
                    </a:lnTo>
                    <a:lnTo>
                      <a:pt x="111175" y="62919"/>
                    </a:lnTo>
                    <a:lnTo>
                      <a:pt x="111175" y="56432"/>
                    </a:lnTo>
                    <a:close/>
                    <a:moveTo>
                      <a:pt x="7941" y="56432"/>
                    </a:moveTo>
                    <a:lnTo>
                      <a:pt x="7941" y="62919"/>
                    </a:lnTo>
                    <a:lnTo>
                      <a:pt x="20293" y="62919"/>
                    </a:lnTo>
                    <a:lnTo>
                      <a:pt x="20293" y="56432"/>
                    </a:lnTo>
                    <a:close/>
                    <a:moveTo>
                      <a:pt x="98823" y="43781"/>
                    </a:moveTo>
                    <a:lnTo>
                      <a:pt x="98823" y="50268"/>
                    </a:lnTo>
                    <a:lnTo>
                      <a:pt x="111175" y="50268"/>
                    </a:lnTo>
                    <a:lnTo>
                      <a:pt x="111175" y="43781"/>
                    </a:lnTo>
                    <a:close/>
                    <a:moveTo>
                      <a:pt x="7941" y="43781"/>
                    </a:moveTo>
                    <a:lnTo>
                      <a:pt x="7941" y="50268"/>
                    </a:lnTo>
                    <a:lnTo>
                      <a:pt x="20293" y="50268"/>
                    </a:lnTo>
                    <a:lnTo>
                      <a:pt x="20293" y="43781"/>
                    </a:lnTo>
                    <a:close/>
                    <a:moveTo>
                      <a:pt x="98823" y="31131"/>
                    </a:moveTo>
                    <a:lnTo>
                      <a:pt x="98823" y="37618"/>
                    </a:lnTo>
                    <a:lnTo>
                      <a:pt x="111175" y="37618"/>
                    </a:lnTo>
                    <a:lnTo>
                      <a:pt x="111175" y="31131"/>
                    </a:lnTo>
                    <a:close/>
                    <a:moveTo>
                      <a:pt x="7941" y="31131"/>
                    </a:moveTo>
                    <a:lnTo>
                      <a:pt x="7941" y="37618"/>
                    </a:lnTo>
                    <a:lnTo>
                      <a:pt x="20293" y="37618"/>
                    </a:lnTo>
                    <a:lnTo>
                      <a:pt x="20293" y="31131"/>
                    </a:lnTo>
                    <a:close/>
                    <a:moveTo>
                      <a:pt x="37203" y="24881"/>
                    </a:moveTo>
                    <a:lnTo>
                      <a:pt x="37203" y="95118"/>
                    </a:lnTo>
                    <a:lnTo>
                      <a:pt x="87817" y="60000"/>
                    </a:lnTo>
                    <a:close/>
                    <a:moveTo>
                      <a:pt x="98823" y="18481"/>
                    </a:moveTo>
                    <a:lnTo>
                      <a:pt x="98823" y="24967"/>
                    </a:lnTo>
                    <a:lnTo>
                      <a:pt x="111175" y="24967"/>
                    </a:lnTo>
                    <a:lnTo>
                      <a:pt x="111175" y="18481"/>
                    </a:lnTo>
                    <a:close/>
                    <a:moveTo>
                      <a:pt x="7941" y="18481"/>
                    </a:moveTo>
                    <a:lnTo>
                      <a:pt x="7941" y="24967"/>
                    </a:lnTo>
                    <a:lnTo>
                      <a:pt x="20293" y="24967"/>
                    </a:lnTo>
                    <a:lnTo>
                      <a:pt x="20293" y="18481"/>
                    </a:lnTo>
                    <a:close/>
                    <a:moveTo>
                      <a:pt x="98823" y="5830"/>
                    </a:moveTo>
                    <a:lnTo>
                      <a:pt x="98823" y="12317"/>
                    </a:lnTo>
                    <a:lnTo>
                      <a:pt x="111175" y="12317"/>
                    </a:lnTo>
                    <a:lnTo>
                      <a:pt x="111175" y="5830"/>
                    </a:lnTo>
                    <a:close/>
                    <a:moveTo>
                      <a:pt x="7941" y="5830"/>
                    </a:moveTo>
                    <a:lnTo>
                      <a:pt x="7941" y="12317"/>
                    </a:lnTo>
                    <a:lnTo>
                      <a:pt x="20293" y="12317"/>
                    </a:lnTo>
                    <a:lnTo>
                      <a:pt x="20293" y="583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Shape 505"/>
              <p:cNvSpPr/>
              <p:nvPr/>
            </p:nvSpPr>
            <p:spPr>
              <a:xfrm rot="-904745">
                <a:off x="2623361" y="3668099"/>
                <a:ext cx="252528" cy="16596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0993" y="25616"/>
                    </a:moveTo>
                    <a:cubicBezTo>
                      <a:pt x="74756" y="25616"/>
                      <a:pt x="77806" y="30257"/>
                      <a:pt x="77806" y="35981"/>
                    </a:cubicBezTo>
                    <a:cubicBezTo>
                      <a:pt x="77806" y="41706"/>
                      <a:pt x="74756" y="46347"/>
                      <a:pt x="70993" y="46347"/>
                    </a:cubicBezTo>
                    <a:cubicBezTo>
                      <a:pt x="67231" y="46347"/>
                      <a:pt x="64181" y="41706"/>
                      <a:pt x="64181" y="35981"/>
                    </a:cubicBezTo>
                    <a:cubicBezTo>
                      <a:pt x="64181" y="30257"/>
                      <a:pt x="67231" y="25616"/>
                      <a:pt x="70993" y="25616"/>
                    </a:cubicBezTo>
                    <a:close/>
                    <a:moveTo>
                      <a:pt x="44353" y="15369"/>
                    </a:moveTo>
                    <a:lnTo>
                      <a:pt x="68961" y="82195"/>
                    </a:lnTo>
                    <a:lnTo>
                      <a:pt x="83818" y="47833"/>
                    </a:lnTo>
                    <a:lnTo>
                      <a:pt x="108131" y="104068"/>
                    </a:lnTo>
                    <a:lnTo>
                      <a:pt x="77016" y="104068"/>
                    </a:lnTo>
                    <a:lnTo>
                      <a:pt x="59504" y="104068"/>
                    </a:lnTo>
                    <a:lnTo>
                      <a:pt x="11689" y="104068"/>
                    </a:lnTo>
                    <a:close/>
                    <a:moveTo>
                      <a:pt x="6666" y="9280"/>
                    </a:moveTo>
                    <a:lnTo>
                      <a:pt x="6666" y="110719"/>
                    </a:lnTo>
                    <a:lnTo>
                      <a:pt x="113333" y="110719"/>
                    </a:lnTo>
                    <a:lnTo>
                      <a:pt x="113333" y="928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Shape 506"/>
            <p:cNvGrpSpPr/>
            <p:nvPr/>
          </p:nvGrpSpPr>
          <p:grpSpPr>
            <a:xfrm>
              <a:off x="1941598" y="2672691"/>
              <a:ext cx="1195389" cy="1673843"/>
              <a:chOff x="1941755" y="1874209"/>
              <a:chExt cx="1195389" cy="1673843"/>
            </a:xfrm>
          </p:grpSpPr>
          <p:sp>
            <p:nvSpPr>
              <p:cNvPr id="72" name="Shape 507"/>
              <p:cNvSpPr/>
              <p:nvPr/>
            </p:nvSpPr>
            <p:spPr>
              <a:xfrm rot="-2805790">
                <a:off x="2787696" y="186336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Shape 508"/>
              <p:cNvSpPr/>
              <p:nvPr/>
            </p:nvSpPr>
            <p:spPr>
              <a:xfrm rot="-2805790">
                <a:off x="2171381" y="286163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Shape 509"/>
              <p:cNvSpPr/>
              <p:nvPr/>
            </p:nvSpPr>
            <p:spPr>
              <a:xfrm rot="-2805790">
                <a:off x="2098704" y="304480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Shape 510"/>
              <p:cNvSpPr/>
              <p:nvPr/>
            </p:nvSpPr>
            <p:spPr>
              <a:xfrm rot="-2805790">
                <a:off x="2722703" y="206129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" name="Shape 527"/>
            <p:cNvGrpSpPr/>
            <p:nvPr/>
          </p:nvGrpSpPr>
          <p:grpSpPr>
            <a:xfrm>
              <a:off x="-429944" y="1406870"/>
              <a:ext cx="2479652" cy="1856487"/>
              <a:chOff x="-429787" y="608388"/>
              <a:chExt cx="2479652" cy="1856487"/>
            </a:xfrm>
          </p:grpSpPr>
          <p:sp>
            <p:nvSpPr>
              <p:cNvPr id="93" name="Shape 528"/>
              <p:cNvSpPr/>
              <p:nvPr/>
            </p:nvSpPr>
            <p:spPr>
              <a:xfrm rot="2062115">
                <a:off x="729412" y="1132446"/>
                <a:ext cx="1100521" cy="111952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8828" y="28292"/>
                    </a:moveTo>
                    <a:cubicBezTo>
                      <a:pt x="41571" y="20379"/>
                      <a:pt x="54770" y="15872"/>
                      <a:pt x="75216" y="2161"/>
                    </a:cubicBezTo>
                    <a:cubicBezTo>
                      <a:pt x="79236" y="197"/>
                      <a:pt x="80182" y="-616"/>
                      <a:pt x="82792" y="515"/>
                    </a:cubicBezTo>
                    <a:cubicBezTo>
                      <a:pt x="85230" y="1867"/>
                      <a:pt x="85819" y="4676"/>
                      <a:pt x="86167" y="8076"/>
                    </a:cubicBezTo>
                    <a:cubicBezTo>
                      <a:pt x="84516" y="25171"/>
                      <a:pt x="41809" y="38814"/>
                      <a:pt x="62407" y="39922"/>
                    </a:cubicBezTo>
                    <a:cubicBezTo>
                      <a:pt x="76959" y="38511"/>
                      <a:pt x="84747" y="37101"/>
                      <a:pt x="100528" y="36598"/>
                    </a:cubicBezTo>
                    <a:cubicBezTo>
                      <a:pt x="114875" y="36799"/>
                      <a:pt x="117232" y="45765"/>
                      <a:pt x="110059" y="55335"/>
                    </a:cubicBezTo>
                    <a:cubicBezTo>
                      <a:pt x="119076" y="55838"/>
                      <a:pt x="126557" y="69639"/>
                      <a:pt x="110981" y="75280"/>
                    </a:cubicBezTo>
                    <a:cubicBezTo>
                      <a:pt x="125840" y="84347"/>
                      <a:pt x="117334" y="95831"/>
                      <a:pt x="108829" y="97946"/>
                    </a:cubicBezTo>
                    <a:cubicBezTo>
                      <a:pt x="116002" y="104293"/>
                      <a:pt x="115182" y="109128"/>
                      <a:pt x="107907" y="113057"/>
                    </a:cubicBezTo>
                    <a:cubicBezTo>
                      <a:pt x="91767" y="119605"/>
                      <a:pt x="50059" y="124138"/>
                      <a:pt x="26438" y="114266"/>
                    </a:cubicBezTo>
                    <a:cubicBezTo>
                      <a:pt x="15573" y="110608"/>
                      <a:pt x="8510" y="106780"/>
                      <a:pt x="753" y="106360"/>
                    </a:cubicBezTo>
                    <a:lnTo>
                      <a:pt x="0" y="55653"/>
                    </a:lnTo>
                    <a:cubicBezTo>
                      <a:pt x="1002" y="55498"/>
                      <a:pt x="2197" y="55087"/>
                      <a:pt x="3996" y="54126"/>
                    </a:cubicBezTo>
                    <a:cubicBezTo>
                      <a:pt x="6250" y="48585"/>
                      <a:pt x="9068" y="44002"/>
                      <a:pt x="15985" y="37806"/>
                    </a:cubicBezTo>
                    <a:cubicBezTo>
                      <a:pt x="20383" y="33945"/>
                      <a:pt x="24581" y="30929"/>
                      <a:pt x="28828" y="28292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Shape 529"/>
              <p:cNvSpPr/>
              <p:nvPr/>
            </p:nvSpPr>
            <p:spPr>
              <a:xfrm rot="2088680">
                <a:off x="500186" y="1191785"/>
                <a:ext cx="251778" cy="56134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530"/>
              <p:cNvSpPr/>
              <p:nvPr/>
            </p:nvSpPr>
            <p:spPr>
              <a:xfrm rot="2088680">
                <a:off x="-301345" y="798533"/>
                <a:ext cx="895191" cy="73061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68097" y="120000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Shape 531"/>
              <p:cNvSpPr/>
              <p:nvPr/>
            </p:nvSpPr>
            <p:spPr>
              <a:xfrm>
                <a:off x="490431" y="1573495"/>
                <a:ext cx="94897" cy="94897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" name="Shape 977"/>
            <p:cNvSpPr/>
            <p:nvPr/>
          </p:nvSpPr>
          <p:spPr>
            <a:xfrm rot="12223842" flipH="1">
              <a:off x="2202045" y="3238670"/>
              <a:ext cx="475119" cy="4315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609" y="52208"/>
                  </a:moveTo>
                  <a:lnTo>
                    <a:pt x="114609" y="67089"/>
                  </a:lnTo>
                  <a:cubicBezTo>
                    <a:pt x="114609" y="68670"/>
                    <a:pt x="115816" y="69951"/>
                    <a:pt x="117304" y="69951"/>
                  </a:cubicBezTo>
                  <a:lnTo>
                    <a:pt x="117304" y="69951"/>
                  </a:lnTo>
                  <a:cubicBezTo>
                    <a:pt x="118793" y="69951"/>
                    <a:pt x="120000" y="68670"/>
                    <a:pt x="120000" y="67089"/>
                  </a:cubicBezTo>
                  <a:lnTo>
                    <a:pt x="119999" y="52208"/>
                  </a:lnTo>
                  <a:cubicBezTo>
                    <a:pt x="119999" y="50627"/>
                    <a:pt x="118793" y="49346"/>
                    <a:pt x="117304" y="49346"/>
                  </a:cubicBezTo>
                  <a:cubicBezTo>
                    <a:pt x="115816" y="49346"/>
                    <a:pt x="114609" y="50627"/>
                    <a:pt x="114609" y="52208"/>
                  </a:cubicBezTo>
                  <a:close/>
                  <a:moveTo>
                    <a:pt x="106256" y="49918"/>
                  </a:moveTo>
                  <a:lnTo>
                    <a:pt x="106256" y="69379"/>
                  </a:lnTo>
                  <a:cubicBezTo>
                    <a:pt x="106256" y="70960"/>
                    <a:pt x="107463" y="72241"/>
                    <a:pt x="108951" y="72241"/>
                  </a:cubicBezTo>
                  <a:lnTo>
                    <a:pt x="108951" y="72241"/>
                  </a:lnTo>
                  <a:cubicBezTo>
                    <a:pt x="110440" y="72241"/>
                    <a:pt x="111646" y="70960"/>
                    <a:pt x="111646" y="69379"/>
                  </a:cubicBezTo>
                  <a:lnTo>
                    <a:pt x="111646" y="49918"/>
                  </a:lnTo>
                  <a:cubicBezTo>
                    <a:pt x="111646" y="48337"/>
                    <a:pt x="110440" y="47056"/>
                    <a:pt x="108951" y="47056"/>
                  </a:cubicBezTo>
                  <a:cubicBezTo>
                    <a:pt x="107463" y="47056"/>
                    <a:pt x="106256" y="48337"/>
                    <a:pt x="106256" y="49918"/>
                  </a:cubicBezTo>
                  <a:close/>
                  <a:moveTo>
                    <a:pt x="97903" y="48773"/>
                  </a:moveTo>
                  <a:lnTo>
                    <a:pt x="97903" y="70524"/>
                  </a:lnTo>
                  <a:cubicBezTo>
                    <a:pt x="97903" y="72104"/>
                    <a:pt x="99109" y="73386"/>
                    <a:pt x="100598" y="73386"/>
                  </a:cubicBezTo>
                  <a:lnTo>
                    <a:pt x="100598" y="73386"/>
                  </a:lnTo>
                  <a:cubicBezTo>
                    <a:pt x="102086" y="73386"/>
                    <a:pt x="103293" y="72104"/>
                    <a:pt x="103293" y="70524"/>
                  </a:cubicBezTo>
                  <a:lnTo>
                    <a:pt x="103293" y="48773"/>
                  </a:lnTo>
                  <a:cubicBezTo>
                    <a:pt x="103293" y="47193"/>
                    <a:pt x="102086" y="45911"/>
                    <a:pt x="100598" y="45911"/>
                  </a:cubicBezTo>
                  <a:cubicBezTo>
                    <a:pt x="99109" y="45911"/>
                    <a:pt x="97903" y="47193"/>
                    <a:pt x="97903" y="48773"/>
                  </a:cubicBezTo>
                  <a:close/>
                  <a:moveTo>
                    <a:pt x="53856" y="54256"/>
                  </a:moveTo>
                  <a:cubicBezTo>
                    <a:pt x="53856" y="53338"/>
                    <a:pt x="54558" y="52593"/>
                    <a:pt x="55423" y="52593"/>
                  </a:cubicBezTo>
                  <a:lnTo>
                    <a:pt x="57787" y="52593"/>
                  </a:lnTo>
                  <a:lnTo>
                    <a:pt x="57787" y="49895"/>
                  </a:lnTo>
                  <a:cubicBezTo>
                    <a:pt x="57787" y="49843"/>
                    <a:pt x="57790" y="49793"/>
                    <a:pt x="57844" y="49750"/>
                  </a:cubicBezTo>
                  <a:lnTo>
                    <a:pt x="57714" y="49315"/>
                  </a:lnTo>
                  <a:cubicBezTo>
                    <a:pt x="57790" y="48400"/>
                    <a:pt x="58549" y="47723"/>
                    <a:pt x="59411" y="47803"/>
                  </a:cubicBezTo>
                  <a:lnTo>
                    <a:pt x="91653" y="50798"/>
                  </a:lnTo>
                  <a:cubicBezTo>
                    <a:pt x="92515" y="50878"/>
                    <a:pt x="93152" y="51685"/>
                    <a:pt x="93077" y="52600"/>
                  </a:cubicBezTo>
                  <a:cubicBezTo>
                    <a:pt x="93002" y="53515"/>
                    <a:pt x="92242" y="54191"/>
                    <a:pt x="91380" y="54111"/>
                  </a:cubicBezTo>
                  <a:cubicBezTo>
                    <a:pt x="80879" y="53136"/>
                    <a:pt x="70377" y="52160"/>
                    <a:pt x="59875" y="51185"/>
                  </a:cubicBezTo>
                  <a:lnTo>
                    <a:pt x="59875" y="52593"/>
                  </a:lnTo>
                  <a:lnTo>
                    <a:pt x="62240" y="52593"/>
                  </a:lnTo>
                  <a:cubicBezTo>
                    <a:pt x="63105" y="52593"/>
                    <a:pt x="63806" y="53338"/>
                    <a:pt x="63806" y="54256"/>
                  </a:cubicBezTo>
                  <a:lnTo>
                    <a:pt x="63806" y="54256"/>
                  </a:lnTo>
                  <a:cubicBezTo>
                    <a:pt x="63806" y="55175"/>
                    <a:pt x="63105" y="55919"/>
                    <a:pt x="62240" y="55919"/>
                  </a:cubicBezTo>
                  <a:cubicBezTo>
                    <a:pt x="61452" y="55919"/>
                    <a:pt x="60664" y="55919"/>
                    <a:pt x="59875" y="55919"/>
                  </a:cubicBezTo>
                  <a:lnTo>
                    <a:pt x="59875" y="58197"/>
                  </a:lnTo>
                  <a:lnTo>
                    <a:pt x="62240" y="58197"/>
                  </a:lnTo>
                  <a:cubicBezTo>
                    <a:pt x="63105" y="58197"/>
                    <a:pt x="63806" y="58942"/>
                    <a:pt x="63806" y="59860"/>
                  </a:cubicBezTo>
                  <a:lnTo>
                    <a:pt x="63806" y="59860"/>
                  </a:lnTo>
                  <a:cubicBezTo>
                    <a:pt x="63806" y="60778"/>
                    <a:pt x="63105" y="61523"/>
                    <a:pt x="62240" y="61523"/>
                  </a:cubicBezTo>
                  <a:cubicBezTo>
                    <a:pt x="61452" y="61523"/>
                    <a:pt x="60664" y="61523"/>
                    <a:pt x="59875" y="61523"/>
                  </a:cubicBezTo>
                  <a:lnTo>
                    <a:pt x="59875" y="63801"/>
                  </a:lnTo>
                  <a:lnTo>
                    <a:pt x="62240" y="63801"/>
                  </a:lnTo>
                  <a:cubicBezTo>
                    <a:pt x="63105" y="63801"/>
                    <a:pt x="63806" y="64546"/>
                    <a:pt x="63806" y="65464"/>
                  </a:cubicBezTo>
                  <a:lnTo>
                    <a:pt x="63806" y="65464"/>
                  </a:lnTo>
                  <a:cubicBezTo>
                    <a:pt x="63806" y="66382"/>
                    <a:pt x="63105" y="67127"/>
                    <a:pt x="62240" y="67127"/>
                  </a:cubicBezTo>
                  <a:cubicBezTo>
                    <a:pt x="61452" y="67127"/>
                    <a:pt x="60664" y="67127"/>
                    <a:pt x="59875" y="67127"/>
                  </a:cubicBezTo>
                  <a:lnTo>
                    <a:pt x="59875" y="68544"/>
                  </a:lnTo>
                  <a:lnTo>
                    <a:pt x="91233" y="65045"/>
                  </a:lnTo>
                  <a:cubicBezTo>
                    <a:pt x="92093" y="64949"/>
                    <a:pt x="92863" y="65611"/>
                    <a:pt x="92954" y="66525"/>
                  </a:cubicBezTo>
                  <a:cubicBezTo>
                    <a:pt x="93044" y="67438"/>
                    <a:pt x="92420" y="68256"/>
                    <a:pt x="91560" y="68352"/>
                  </a:cubicBezTo>
                  <a:cubicBezTo>
                    <a:pt x="80831" y="69550"/>
                    <a:pt x="70101" y="70747"/>
                    <a:pt x="59372" y="71945"/>
                  </a:cubicBezTo>
                  <a:cubicBezTo>
                    <a:pt x="58511" y="72041"/>
                    <a:pt x="57741" y="71378"/>
                    <a:pt x="57650" y="70465"/>
                  </a:cubicBezTo>
                  <a:cubicBezTo>
                    <a:pt x="57630" y="70259"/>
                    <a:pt x="57646" y="70058"/>
                    <a:pt x="57807" y="69902"/>
                  </a:cubicBezTo>
                  <a:lnTo>
                    <a:pt x="57787" y="69850"/>
                  </a:lnTo>
                  <a:lnTo>
                    <a:pt x="57787" y="67127"/>
                  </a:lnTo>
                  <a:lnTo>
                    <a:pt x="55423" y="67127"/>
                  </a:lnTo>
                  <a:cubicBezTo>
                    <a:pt x="54558" y="67127"/>
                    <a:pt x="53856" y="66382"/>
                    <a:pt x="53856" y="65464"/>
                  </a:cubicBezTo>
                  <a:cubicBezTo>
                    <a:pt x="53856" y="64546"/>
                    <a:pt x="54558" y="63801"/>
                    <a:pt x="55423" y="63801"/>
                  </a:cubicBezTo>
                  <a:lnTo>
                    <a:pt x="57787" y="63801"/>
                  </a:lnTo>
                  <a:lnTo>
                    <a:pt x="57787" y="61523"/>
                  </a:lnTo>
                  <a:lnTo>
                    <a:pt x="55423" y="61523"/>
                  </a:lnTo>
                  <a:cubicBezTo>
                    <a:pt x="54558" y="61523"/>
                    <a:pt x="53856" y="60779"/>
                    <a:pt x="53856" y="59860"/>
                  </a:cubicBezTo>
                  <a:cubicBezTo>
                    <a:pt x="53856" y="58942"/>
                    <a:pt x="54558" y="58197"/>
                    <a:pt x="55423" y="58197"/>
                  </a:cubicBezTo>
                  <a:lnTo>
                    <a:pt x="57787" y="58197"/>
                  </a:lnTo>
                  <a:lnTo>
                    <a:pt x="57787" y="55919"/>
                  </a:lnTo>
                  <a:lnTo>
                    <a:pt x="55423" y="55919"/>
                  </a:lnTo>
                  <a:cubicBezTo>
                    <a:pt x="54558" y="55919"/>
                    <a:pt x="53856" y="55175"/>
                    <a:pt x="53856" y="54256"/>
                  </a:cubicBezTo>
                  <a:close/>
                  <a:moveTo>
                    <a:pt x="48021" y="3132"/>
                  </a:moveTo>
                  <a:lnTo>
                    <a:pt x="48021" y="12530"/>
                  </a:lnTo>
                  <a:cubicBezTo>
                    <a:pt x="48021" y="14260"/>
                    <a:pt x="49342" y="15663"/>
                    <a:pt x="50971" y="15663"/>
                  </a:cubicBezTo>
                  <a:cubicBezTo>
                    <a:pt x="52601" y="15663"/>
                    <a:pt x="53921" y="14260"/>
                    <a:pt x="53921" y="12530"/>
                  </a:cubicBezTo>
                  <a:lnTo>
                    <a:pt x="53921" y="3132"/>
                  </a:lnTo>
                  <a:cubicBezTo>
                    <a:pt x="53921" y="1402"/>
                    <a:pt x="52601" y="0"/>
                    <a:pt x="50971" y="0"/>
                  </a:cubicBezTo>
                  <a:cubicBezTo>
                    <a:pt x="49342" y="0"/>
                    <a:pt x="48021" y="1402"/>
                    <a:pt x="48021" y="3132"/>
                  </a:cubicBezTo>
                  <a:close/>
                  <a:moveTo>
                    <a:pt x="48021" y="107469"/>
                  </a:moveTo>
                  <a:lnTo>
                    <a:pt x="48021" y="116867"/>
                  </a:lnTo>
                  <a:cubicBezTo>
                    <a:pt x="48021" y="118597"/>
                    <a:pt x="49342" y="120000"/>
                    <a:pt x="50971" y="120000"/>
                  </a:cubicBezTo>
                  <a:cubicBezTo>
                    <a:pt x="52601" y="120000"/>
                    <a:pt x="53921" y="118597"/>
                    <a:pt x="53921" y="116867"/>
                  </a:cubicBezTo>
                  <a:lnTo>
                    <a:pt x="53921" y="107469"/>
                  </a:lnTo>
                  <a:cubicBezTo>
                    <a:pt x="53921" y="105739"/>
                    <a:pt x="52601" y="104336"/>
                    <a:pt x="50971" y="104336"/>
                  </a:cubicBezTo>
                  <a:cubicBezTo>
                    <a:pt x="49342" y="104336"/>
                    <a:pt x="48021" y="105739"/>
                    <a:pt x="48021" y="107469"/>
                  </a:cubicBezTo>
                  <a:close/>
                  <a:moveTo>
                    <a:pt x="21116" y="59649"/>
                  </a:moveTo>
                  <a:cubicBezTo>
                    <a:pt x="21116" y="67800"/>
                    <a:pt x="24044" y="75951"/>
                    <a:pt x="29901" y="82170"/>
                  </a:cubicBezTo>
                  <a:cubicBezTo>
                    <a:pt x="41615" y="94608"/>
                    <a:pt x="60607" y="94608"/>
                    <a:pt x="72320" y="82170"/>
                  </a:cubicBezTo>
                  <a:lnTo>
                    <a:pt x="79515" y="74530"/>
                  </a:lnTo>
                  <a:lnTo>
                    <a:pt x="87539" y="74531"/>
                  </a:lnTo>
                  <a:cubicBezTo>
                    <a:pt x="90764" y="74530"/>
                    <a:pt x="93379" y="71754"/>
                    <a:pt x="93379" y="68330"/>
                  </a:cubicBezTo>
                  <a:lnTo>
                    <a:pt x="93379" y="59809"/>
                  </a:lnTo>
                  <a:lnTo>
                    <a:pt x="93530" y="59649"/>
                  </a:lnTo>
                  <a:lnTo>
                    <a:pt x="93379" y="59488"/>
                  </a:lnTo>
                  <a:lnTo>
                    <a:pt x="93379" y="50967"/>
                  </a:lnTo>
                  <a:cubicBezTo>
                    <a:pt x="93379" y="47543"/>
                    <a:pt x="90764" y="44767"/>
                    <a:pt x="87539" y="44767"/>
                  </a:cubicBezTo>
                  <a:lnTo>
                    <a:pt x="79515" y="44767"/>
                  </a:lnTo>
                  <a:cubicBezTo>
                    <a:pt x="77116" y="42220"/>
                    <a:pt x="74718" y="39674"/>
                    <a:pt x="72320" y="37127"/>
                  </a:cubicBezTo>
                  <a:cubicBezTo>
                    <a:pt x="60607" y="24689"/>
                    <a:pt x="41615" y="24689"/>
                    <a:pt x="29901" y="37127"/>
                  </a:cubicBezTo>
                  <a:cubicBezTo>
                    <a:pt x="24044" y="43346"/>
                    <a:pt x="21116" y="51497"/>
                    <a:pt x="21116" y="59649"/>
                  </a:cubicBezTo>
                  <a:close/>
                  <a:moveTo>
                    <a:pt x="15930" y="103846"/>
                  </a:moveTo>
                  <a:cubicBezTo>
                    <a:pt x="15930" y="104647"/>
                    <a:pt x="16218" y="105449"/>
                    <a:pt x="16794" y="106061"/>
                  </a:cubicBezTo>
                  <a:cubicBezTo>
                    <a:pt x="17946" y="107284"/>
                    <a:pt x="19814" y="107284"/>
                    <a:pt x="20966" y="106061"/>
                  </a:cubicBezTo>
                  <a:lnTo>
                    <a:pt x="27224" y="99415"/>
                  </a:lnTo>
                  <a:cubicBezTo>
                    <a:pt x="28376" y="98192"/>
                    <a:pt x="28376" y="96208"/>
                    <a:pt x="27224" y="94985"/>
                  </a:cubicBezTo>
                  <a:cubicBezTo>
                    <a:pt x="26072" y="93762"/>
                    <a:pt x="24204" y="93762"/>
                    <a:pt x="23052" y="94985"/>
                  </a:cubicBezTo>
                  <a:lnTo>
                    <a:pt x="16794" y="101630"/>
                  </a:lnTo>
                  <a:cubicBezTo>
                    <a:pt x="16218" y="102242"/>
                    <a:pt x="15930" y="103044"/>
                    <a:pt x="15930" y="103846"/>
                  </a:cubicBezTo>
                  <a:close/>
                  <a:moveTo>
                    <a:pt x="15930" y="15910"/>
                  </a:moveTo>
                  <a:cubicBezTo>
                    <a:pt x="15930" y="16712"/>
                    <a:pt x="16218" y="17514"/>
                    <a:pt x="16794" y="18125"/>
                  </a:cubicBezTo>
                  <a:lnTo>
                    <a:pt x="23052" y="24771"/>
                  </a:lnTo>
                  <a:cubicBezTo>
                    <a:pt x="24204" y="25994"/>
                    <a:pt x="26072" y="25994"/>
                    <a:pt x="27224" y="24771"/>
                  </a:cubicBezTo>
                  <a:cubicBezTo>
                    <a:pt x="28376" y="23547"/>
                    <a:pt x="28376" y="21564"/>
                    <a:pt x="27224" y="20340"/>
                  </a:cubicBezTo>
                  <a:lnTo>
                    <a:pt x="20966" y="13695"/>
                  </a:lnTo>
                  <a:cubicBezTo>
                    <a:pt x="19814" y="12472"/>
                    <a:pt x="17946" y="12472"/>
                    <a:pt x="16794" y="13695"/>
                  </a:cubicBezTo>
                  <a:cubicBezTo>
                    <a:pt x="16218" y="14307"/>
                    <a:pt x="15930" y="15109"/>
                    <a:pt x="15930" y="15910"/>
                  </a:cubicBezTo>
                  <a:close/>
                  <a:moveTo>
                    <a:pt x="0" y="59999"/>
                  </a:moveTo>
                  <a:cubicBezTo>
                    <a:pt x="0" y="61730"/>
                    <a:pt x="1320" y="63132"/>
                    <a:pt x="2950" y="63132"/>
                  </a:cubicBezTo>
                  <a:lnTo>
                    <a:pt x="11800" y="63132"/>
                  </a:lnTo>
                  <a:cubicBezTo>
                    <a:pt x="13430" y="63132"/>
                    <a:pt x="14751" y="61730"/>
                    <a:pt x="14751" y="59999"/>
                  </a:cubicBezTo>
                  <a:cubicBezTo>
                    <a:pt x="14751" y="58269"/>
                    <a:pt x="13430" y="56867"/>
                    <a:pt x="11800" y="56867"/>
                  </a:cubicBezTo>
                  <a:lnTo>
                    <a:pt x="2950" y="56867"/>
                  </a:lnTo>
                  <a:cubicBezTo>
                    <a:pt x="1320" y="56867"/>
                    <a:pt x="0" y="58269"/>
                    <a:pt x="0" y="5999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109843" y="15960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هي إحتياجاتك للارتقاء بمستوى جودة وشمولية المعلومات المتبادلة بينكم وبين الهيئة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؟</a:t>
            </a:r>
            <a:endParaRPr lang="en-US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52111" y="2164557"/>
            <a:ext cx="5488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تاريخ وموعد لاعتماد المتطلبات/العروض التي تطلب من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الموردين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954652" y="3160145"/>
            <a:ext cx="3095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السريه والصدق في تقديم المعلومات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621813" y="4267981"/>
            <a:ext cx="40663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الرد على العروض المرسلة للهيئة أن كانت جيدة أم لا</a:t>
            </a:r>
          </a:p>
        </p:txBody>
      </p:sp>
    </p:spTree>
    <p:extLst>
      <p:ext uri="{BB962C8B-B14F-4D97-AF65-F5344CB8AC3E}">
        <p14:creationId xmlns:p14="http://schemas.microsoft.com/office/powerpoint/2010/main" val="9398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551208" y="1649590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270581" y="2675603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7955370" y="3717267"/>
            <a:ext cx="1056120" cy="1315212"/>
          </a:xfrm>
          <a:prstGeom prst="rtTriangle">
            <a:avLst/>
          </a:prstGeom>
          <a:solidFill>
            <a:srgbClr val="DBBD81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646509" y="4757934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465"/>
          <p:cNvSpPr txBox="1"/>
          <p:nvPr/>
        </p:nvSpPr>
        <p:spPr>
          <a:xfrm>
            <a:off x="10490320" y="182441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175916" y="2861665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7861511" y="3898919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6547108" y="4936177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381000" y="1295400"/>
            <a:ext cx="4038600" cy="3276600"/>
            <a:chOff x="-429944" y="1406870"/>
            <a:chExt cx="4392344" cy="3356709"/>
          </a:xfrm>
        </p:grpSpPr>
        <p:grpSp>
          <p:nvGrpSpPr>
            <p:cNvPr id="50" name="Shape 485"/>
            <p:cNvGrpSpPr/>
            <p:nvPr/>
          </p:nvGrpSpPr>
          <p:grpSpPr>
            <a:xfrm rot="-3604745">
              <a:off x="919971" y="2245399"/>
              <a:ext cx="1503255" cy="1500689"/>
              <a:chOff x="2417597" y="1836205"/>
              <a:chExt cx="1913617" cy="1910350"/>
            </a:xfrm>
            <a:solidFill>
              <a:srgbClr val="C00000"/>
            </a:solidFill>
          </p:grpSpPr>
          <p:sp>
            <p:nvSpPr>
              <p:cNvPr id="51" name="Shape 486"/>
              <p:cNvSpPr/>
              <p:nvPr/>
            </p:nvSpPr>
            <p:spPr>
              <a:xfrm>
                <a:off x="2420864" y="1836205"/>
                <a:ext cx="1910350" cy="1910350"/>
              </a:xfrm>
              <a:prstGeom prst="blockArc">
                <a:avLst>
                  <a:gd name="adj1" fmla="val 10800000"/>
                  <a:gd name="adj2" fmla="val 21522627"/>
                  <a:gd name="adj3" fmla="val 20545"/>
                </a:avLst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Shape 487"/>
              <p:cNvSpPr/>
              <p:nvPr/>
            </p:nvSpPr>
            <p:spPr>
              <a:xfrm>
                <a:off x="242086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Shape 488"/>
              <p:cNvSpPr/>
              <p:nvPr/>
            </p:nvSpPr>
            <p:spPr>
              <a:xfrm>
                <a:off x="3935214" y="2762118"/>
                <a:ext cx="395999" cy="719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Shape 489"/>
              <p:cNvSpPr/>
              <p:nvPr/>
            </p:nvSpPr>
            <p:spPr>
              <a:xfrm>
                <a:off x="2417597" y="3475287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Shape 490"/>
              <p:cNvSpPr/>
              <p:nvPr/>
            </p:nvSpPr>
            <p:spPr>
              <a:xfrm>
                <a:off x="3931941" y="3475282"/>
                <a:ext cx="395999" cy="178726"/>
              </a:xfrm>
              <a:prstGeom prst="rect">
                <a:avLst/>
              </a:pr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" name="Shape 491"/>
            <p:cNvGrpSpPr/>
            <p:nvPr/>
          </p:nvGrpSpPr>
          <p:grpSpPr>
            <a:xfrm>
              <a:off x="2104847" y="2715063"/>
              <a:ext cx="1857553" cy="2048516"/>
              <a:chOff x="2105004" y="1916581"/>
              <a:chExt cx="1857553" cy="2048516"/>
            </a:xfrm>
          </p:grpSpPr>
          <p:sp>
            <p:nvSpPr>
              <p:cNvPr id="57" name="Shape 492"/>
              <p:cNvSpPr/>
              <p:nvPr/>
            </p:nvSpPr>
            <p:spPr>
              <a:xfrm rot="-904745">
                <a:off x="2591703" y="2950484"/>
                <a:ext cx="263475" cy="24663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8392" y="109921"/>
                    </a:moveTo>
                    <a:cubicBezTo>
                      <a:pt x="58392" y="109945"/>
                      <a:pt x="61607" y="110494"/>
                      <a:pt x="61607" y="109921"/>
                    </a:cubicBezTo>
                    <a:lnTo>
                      <a:pt x="61607" y="109851"/>
                    </a:lnTo>
                    <a:cubicBezTo>
                      <a:pt x="80929" y="103093"/>
                      <a:pt x="90538" y="98937"/>
                      <a:pt x="110790" y="107213"/>
                    </a:cubicBezTo>
                    <a:lnTo>
                      <a:pt x="111142" y="20850"/>
                    </a:lnTo>
                    <a:lnTo>
                      <a:pt x="105743" y="20850"/>
                    </a:lnTo>
                    <a:cubicBezTo>
                      <a:pt x="105821" y="46504"/>
                      <a:pt x="105899" y="72157"/>
                      <a:pt x="105976" y="97811"/>
                    </a:cubicBezTo>
                    <a:cubicBezTo>
                      <a:pt x="91995" y="91718"/>
                      <a:pt x="76016" y="96522"/>
                      <a:pt x="61607" y="109411"/>
                    </a:cubicBezTo>
                    <a:lnTo>
                      <a:pt x="61607" y="20850"/>
                    </a:lnTo>
                    <a:lnTo>
                      <a:pt x="61607" y="17030"/>
                    </a:lnTo>
                    <a:lnTo>
                      <a:pt x="61607" y="15907"/>
                    </a:lnTo>
                    <a:cubicBezTo>
                      <a:pt x="70238" y="5918"/>
                      <a:pt x="78364" y="83"/>
                      <a:pt x="89113" y="0"/>
                    </a:cubicBezTo>
                    <a:cubicBezTo>
                      <a:pt x="93999" y="-36"/>
                      <a:pt x="99427" y="1114"/>
                      <a:pt x="105691" y="3604"/>
                    </a:cubicBezTo>
                    <a:cubicBezTo>
                      <a:pt x="105705" y="8079"/>
                      <a:pt x="105718" y="12555"/>
                      <a:pt x="105732" y="17030"/>
                    </a:cubicBezTo>
                    <a:lnTo>
                      <a:pt x="115580" y="16954"/>
                    </a:lnTo>
                    <a:lnTo>
                      <a:pt x="115580" y="29213"/>
                    </a:lnTo>
                    <a:lnTo>
                      <a:pt x="120000" y="29213"/>
                    </a:lnTo>
                    <a:lnTo>
                      <a:pt x="120000" y="120000"/>
                    </a:lnTo>
                    <a:lnTo>
                      <a:pt x="0" y="120000"/>
                    </a:lnTo>
                    <a:lnTo>
                      <a:pt x="0" y="29213"/>
                    </a:lnTo>
                    <a:lnTo>
                      <a:pt x="3795" y="29213"/>
                    </a:lnTo>
                    <a:lnTo>
                      <a:pt x="3795" y="16954"/>
                    </a:lnTo>
                    <a:lnTo>
                      <a:pt x="14267" y="17030"/>
                    </a:lnTo>
                    <a:cubicBezTo>
                      <a:pt x="14281" y="12555"/>
                      <a:pt x="14294" y="8079"/>
                      <a:pt x="14308" y="3604"/>
                    </a:cubicBezTo>
                    <a:cubicBezTo>
                      <a:pt x="20572" y="1114"/>
                      <a:pt x="26000" y="-36"/>
                      <a:pt x="30886" y="0"/>
                    </a:cubicBezTo>
                    <a:cubicBezTo>
                      <a:pt x="41635" y="83"/>
                      <a:pt x="49761" y="5918"/>
                      <a:pt x="58392" y="15907"/>
                    </a:cubicBezTo>
                    <a:lnTo>
                      <a:pt x="58392" y="17030"/>
                    </a:lnTo>
                    <a:lnTo>
                      <a:pt x="58392" y="20850"/>
                    </a:lnTo>
                    <a:lnTo>
                      <a:pt x="58392" y="109411"/>
                    </a:lnTo>
                    <a:cubicBezTo>
                      <a:pt x="43983" y="96522"/>
                      <a:pt x="28004" y="91718"/>
                      <a:pt x="14023" y="97811"/>
                    </a:cubicBezTo>
                    <a:lnTo>
                      <a:pt x="14256" y="20850"/>
                    </a:lnTo>
                    <a:lnTo>
                      <a:pt x="8857" y="20850"/>
                    </a:lnTo>
                    <a:lnTo>
                      <a:pt x="8504" y="106459"/>
                    </a:lnTo>
                    <a:cubicBezTo>
                      <a:pt x="28638" y="97578"/>
                      <a:pt x="40064" y="103903"/>
                      <a:pt x="58392" y="109851"/>
                    </a:cubicBezTo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Shape 493"/>
              <p:cNvSpPr/>
              <p:nvPr/>
            </p:nvSpPr>
            <p:spPr>
              <a:xfrm rot="-904745">
                <a:off x="3090690" y="2813822"/>
                <a:ext cx="312594" cy="18387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9325" y="0"/>
                    </a:moveTo>
                    <a:cubicBezTo>
                      <a:pt x="57674" y="0"/>
                      <a:pt x="65058" y="7019"/>
                      <a:pt x="69179" y="18219"/>
                    </a:cubicBezTo>
                    <a:cubicBezTo>
                      <a:pt x="71776" y="14188"/>
                      <a:pt x="75252" y="11987"/>
                      <a:pt x="79031" y="11987"/>
                    </a:cubicBezTo>
                    <a:cubicBezTo>
                      <a:pt x="87238" y="11987"/>
                      <a:pt x="94019" y="22369"/>
                      <a:pt x="94791" y="35895"/>
                    </a:cubicBezTo>
                    <a:cubicBezTo>
                      <a:pt x="94933" y="35750"/>
                      <a:pt x="95076" y="35747"/>
                      <a:pt x="95220" y="35747"/>
                    </a:cubicBezTo>
                    <a:cubicBezTo>
                      <a:pt x="108905" y="35747"/>
                      <a:pt x="120000" y="54608"/>
                      <a:pt x="120000" y="77873"/>
                    </a:cubicBezTo>
                    <a:cubicBezTo>
                      <a:pt x="120000" y="99840"/>
                      <a:pt x="110109" y="117880"/>
                      <a:pt x="97485" y="119805"/>
                    </a:cubicBezTo>
                    <a:lnTo>
                      <a:pt x="97485" y="120000"/>
                    </a:lnTo>
                    <a:lnTo>
                      <a:pt x="95220" y="120000"/>
                    </a:lnTo>
                    <a:lnTo>
                      <a:pt x="27654" y="120000"/>
                    </a:lnTo>
                    <a:lnTo>
                      <a:pt x="27654" y="119685"/>
                    </a:lnTo>
                    <a:cubicBezTo>
                      <a:pt x="26712" y="119904"/>
                      <a:pt x="25752" y="120000"/>
                      <a:pt x="24779" y="120000"/>
                    </a:cubicBezTo>
                    <a:cubicBezTo>
                      <a:pt x="11094" y="120000"/>
                      <a:pt x="0" y="101139"/>
                      <a:pt x="0" y="77873"/>
                    </a:cubicBezTo>
                    <a:cubicBezTo>
                      <a:pt x="0" y="54608"/>
                      <a:pt x="11094" y="35747"/>
                      <a:pt x="24779" y="35747"/>
                    </a:cubicBezTo>
                    <a:lnTo>
                      <a:pt x="25282" y="35920"/>
                    </a:lnTo>
                    <a:cubicBezTo>
                      <a:pt x="26617" y="15537"/>
                      <a:pt x="36904" y="0"/>
                      <a:pt x="49325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Shape 494"/>
              <p:cNvSpPr/>
              <p:nvPr/>
            </p:nvSpPr>
            <p:spPr>
              <a:xfrm rot="-904745">
                <a:off x="2900986" y="2489509"/>
                <a:ext cx="236061" cy="2353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666" y="100217"/>
                    </a:moveTo>
                    <a:cubicBezTo>
                      <a:pt x="25193" y="100217"/>
                      <a:pt x="24000" y="101415"/>
                      <a:pt x="24000" y="102892"/>
                    </a:cubicBezTo>
                    <a:cubicBezTo>
                      <a:pt x="24000" y="104369"/>
                      <a:pt x="25193" y="105566"/>
                      <a:pt x="26666" y="105566"/>
                    </a:cubicBezTo>
                    <a:lnTo>
                      <a:pt x="93333" y="105566"/>
                    </a:lnTo>
                    <a:cubicBezTo>
                      <a:pt x="94806" y="105566"/>
                      <a:pt x="96000" y="104369"/>
                      <a:pt x="96000" y="102892"/>
                    </a:cubicBezTo>
                    <a:cubicBezTo>
                      <a:pt x="96000" y="101415"/>
                      <a:pt x="94806" y="100217"/>
                      <a:pt x="93333" y="100217"/>
                    </a:cubicBezTo>
                    <a:close/>
                    <a:moveTo>
                      <a:pt x="26666" y="87913"/>
                    </a:moveTo>
                    <a:cubicBezTo>
                      <a:pt x="25193" y="87913"/>
                      <a:pt x="24000" y="89111"/>
                      <a:pt x="24000" y="90588"/>
                    </a:cubicBezTo>
                    <a:cubicBezTo>
                      <a:pt x="24000" y="92065"/>
                      <a:pt x="25193" y="93262"/>
                      <a:pt x="26666" y="93262"/>
                    </a:cubicBezTo>
                    <a:lnTo>
                      <a:pt x="93333" y="93262"/>
                    </a:lnTo>
                    <a:cubicBezTo>
                      <a:pt x="94806" y="93262"/>
                      <a:pt x="96000" y="92065"/>
                      <a:pt x="96000" y="90588"/>
                    </a:cubicBezTo>
                    <a:cubicBezTo>
                      <a:pt x="96000" y="89111"/>
                      <a:pt x="94806" y="87913"/>
                      <a:pt x="93333" y="87913"/>
                    </a:cubicBezTo>
                    <a:close/>
                    <a:moveTo>
                      <a:pt x="26666" y="75609"/>
                    </a:moveTo>
                    <a:cubicBezTo>
                      <a:pt x="25193" y="75609"/>
                      <a:pt x="24000" y="76806"/>
                      <a:pt x="24000" y="78284"/>
                    </a:cubicBezTo>
                    <a:cubicBezTo>
                      <a:pt x="24000" y="79761"/>
                      <a:pt x="25193" y="80958"/>
                      <a:pt x="26666" y="80958"/>
                    </a:cubicBezTo>
                    <a:lnTo>
                      <a:pt x="93333" y="80958"/>
                    </a:lnTo>
                    <a:cubicBezTo>
                      <a:pt x="94806" y="80958"/>
                      <a:pt x="96000" y="79761"/>
                      <a:pt x="96000" y="78284"/>
                    </a:cubicBezTo>
                    <a:cubicBezTo>
                      <a:pt x="96000" y="76806"/>
                      <a:pt x="94806" y="75609"/>
                      <a:pt x="93333" y="75609"/>
                    </a:cubicBezTo>
                    <a:close/>
                    <a:moveTo>
                      <a:pt x="26666" y="63305"/>
                    </a:moveTo>
                    <a:cubicBezTo>
                      <a:pt x="25193" y="63305"/>
                      <a:pt x="24000" y="64502"/>
                      <a:pt x="24000" y="65979"/>
                    </a:cubicBezTo>
                    <a:cubicBezTo>
                      <a:pt x="24000" y="67457"/>
                      <a:pt x="25193" y="68654"/>
                      <a:pt x="26666" y="68654"/>
                    </a:cubicBezTo>
                    <a:lnTo>
                      <a:pt x="93333" y="68654"/>
                    </a:lnTo>
                    <a:cubicBezTo>
                      <a:pt x="94806" y="68654"/>
                      <a:pt x="96000" y="67457"/>
                      <a:pt x="96000" y="65979"/>
                    </a:cubicBezTo>
                    <a:cubicBezTo>
                      <a:pt x="96000" y="64502"/>
                      <a:pt x="94806" y="63305"/>
                      <a:pt x="93333" y="63305"/>
                    </a:cubicBezTo>
                    <a:close/>
                    <a:moveTo>
                      <a:pt x="26666" y="51001"/>
                    </a:moveTo>
                    <a:cubicBezTo>
                      <a:pt x="25193" y="51001"/>
                      <a:pt x="24000" y="52198"/>
                      <a:pt x="24000" y="53675"/>
                    </a:cubicBezTo>
                    <a:cubicBezTo>
                      <a:pt x="24000" y="55152"/>
                      <a:pt x="25193" y="56350"/>
                      <a:pt x="26666" y="56350"/>
                    </a:cubicBezTo>
                    <a:lnTo>
                      <a:pt x="93333" y="56350"/>
                    </a:lnTo>
                    <a:cubicBezTo>
                      <a:pt x="94806" y="56350"/>
                      <a:pt x="96000" y="55152"/>
                      <a:pt x="96000" y="53675"/>
                    </a:cubicBezTo>
                    <a:cubicBezTo>
                      <a:pt x="96000" y="52198"/>
                      <a:pt x="94806" y="51001"/>
                      <a:pt x="93333" y="51001"/>
                    </a:cubicBezTo>
                    <a:close/>
                    <a:moveTo>
                      <a:pt x="26666" y="38697"/>
                    </a:moveTo>
                    <a:cubicBezTo>
                      <a:pt x="25193" y="38697"/>
                      <a:pt x="24000" y="39894"/>
                      <a:pt x="24000" y="41371"/>
                    </a:cubicBezTo>
                    <a:cubicBezTo>
                      <a:pt x="24000" y="42848"/>
                      <a:pt x="25193" y="44046"/>
                      <a:pt x="26666" y="44046"/>
                    </a:cubicBezTo>
                    <a:lnTo>
                      <a:pt x="93333" y="44046"/>
                    </a:lnTo>
                    <a:cubicBezTo>
                      <a:pt x="94806" y="44046"/>
                      <a:pt x="96000" y="42848"/>
                      <a:pt x="96000" y="41371"/>
                    </a:cubicBezTo>
                    <a:cubicBezTo>
                      <a:pt x="96000" y="39894"/>
                      <a:pt x="94806" y="38697"/>
                      <a:pt x="93333" y="38697"/>
                    </a:cubicBezTo>
                    <a:close/>
                    <a:moveTo>
                      <a:pt x="0" y="11366"/>
                    </a:moveTo>
                    <a:lnTo>
                      <a:pt x="6739" y="11366"/>
                    </a:lnTo>
                    <a:lnTo>
                      <a:pt x="6739" y="17459"/>
                    </a:lnTo>
                    <a:cubicBezTo>
                      <a:pt x="6739" y="22260"/>
                      <a:pt x="10619" y="26151"/>
                      <a:pt x="15405" y="26151"/>
                    </a:cubicBezTo>
                    <a:cubicBezTo>
                      <a:pt x="20192" y="26151"/>
                      <a:pt x="24072" y="22260"/>
                      <a:pt x="24072" y="17459"/>
                    </a:cubicBezTo>
                    <a:lnTo>
                      <a:pt x="24072" y="11366"/>
                    </a:lnTo>
                    <a:lnTo>
                      <a:pt x="29716" y="11366"/>
                    </a:lnTo>
                    <a:lnTo>
                      <a:pt x="29716" y="17459"/>
                    </a:lnTo>
                    <a:cubicBezTo>
                      <a:pt x="29716" y="22260"/>
                      <a:pt x="33597" y="26151"/>
                      <a:pt x="38383" y="26151"/>
                    </a:cubicBezTo>
                    <a:cubicBezTo>
                      <a:pt x="43170" y="26151"/>
                      <a:pt x="47050" y="22260"/>
                      <a:pt x="47050" y="17459"/>
                    </a:cubicBezTo>
                    <a:lnTo>
                      <a:pt x="47050" y="11366"/>
                    </a:lnTo>
                    <a:lnTo>
                      <a:pt x="52694" y="11366"/>
                    </a:lnTo>
                    <a:lnTo>
                      <a:pt x="52694" y="17459"/>
                    </a:lnTo>
                    <a:cubicBezTo>
                      <a:pt x="52694" y="22260"/>
                      <a:pt x="56574" y="26151"/>
                      <a:pt x="61361" y="26151"/>
                    </a:cubicBezTo>
                    <a:cubicBezTo>
                      <a:pt x="66147" y="26151"/>
                      <a:pt x="70028" y="22260"/>
                      <a:pt x="70028" y="17459"/>
                    </a:cubicBezTo>
                    <a:lnTo>
                      <a:pt x="70028" y="11366"/>
                    </a:lnTo>
                    <a:lnTo>
                      <a:pt x="75672" y="11366"/>
                    </a:lnTo>
                    <a:lnTo>
                      <a:pt x="75672" y="17459"/>
                    </a:lnTo>
                    <a:cubicBezTo>
                      <a:pt x="75672" y="22260"/>
                      <a:pt x="79552" y="26151"/>
                      <a:pt x="84339" y="26151"/>
                    </a:cubicBezTo>
                    <a:cubicBezTo>
                      <a:pt x="89125" y="26151"/>
                      <a:pt x="93005" y="22260"/>
                      <a:pt x="93005" y="17459"/>
                    </a:cubicBezTo>
                    <a:lnTo>
                      <a:pt x="93005" y="11366"/>
                    </a:lnTo>
                    <a:lnTo>
                      <a:pt x="98650" y="11366"/>
                    </a:lnTo>
                    <a:lnTo>
                      <a:pt x="98650" y="17459"/>
                    </a:lnTo>
                    <a:cubicBezTo>
                      <a:pt x="98650" y="22259"/>
                      <a:pt x="102530" y="26151"/>
                      <a:pt x="107316" y="26151"/>
                    </a:cubicBezTo>
                    <a:cubicBezTo>
                      <a:pt x="112103" y="26151"/>
                      <a:pt x="115983" y="22259"/>
                      <a:pt x="115983" y="17459"/>
                    </a:cubicBezTo>
                    <a:lnTo>
                      <a:pt x="115983" y="11366"/>
                    </a:lnTo>
                    <a:lnTo>
                      <a:pt x="120000" y="11366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  <a:moveTo>
                      <a:pt x="15405" y="0"/>
                    </a:moveTo>
                    <a:cubicBezTo>
                      <a:pt x="17983" y="0"/>
                      <a:pt x="20072" y="2095"/>
                      <a:pt x="20072" y="4680"/>
                    </a:cubicBezTo>
                    <a:lnTo>
                      <a:pt x="20072" y="18051"/>
                    </a:lnTo>
                    <a:cubicBezTo>
                      <a:pt x="20072" y="20636"/>
                      <a:pt x="17983" y="22732"/>
                      <a:pt x="15405" y="22732"/>
                    </a:cubicBezTo>
                    <a:cubicBezTo>
                      <a:pt x="12828" y="22732"/>
                      <a:pt x="10739" y="20636"/>
                      <a:pt x="10739" y="18051"/>
                    </a:cubicBezTo>
                    <a:lnTo>
                      <a:pt x="10739" y="4680"/>
                    </a:lnTo>
                    <a:cubicBezTo>
                      <a:pt x="10739" y="2095"/>
                      <a:pt x="12828" y="0"/>
                      <a:pt x="15405" y="0"/>
                    </a:cubicBezTo>
                    <a:close/>
                    <a:moveTo>
                      <a:pt x="38383" y="0"/>
                    </a:moveTo>
                    <a:cubicBezTo>
                      <a:pt x="40960" y="0"/>
                      <a:pt x="43050" y="2095"/>
                      <a:pt x="43050" y="4680"/>
                    </a:cubicBezTo>
                    <a:lnTo>
                      <a:pt x="43050" y="18051"/>
                    </a:lnTo>
                    <a:cubicBezTo>
                      <a:pt x="43050" y="20636"/>
                      <a:pt x="40960" y="22732"/>
                      <a:pt x="38383" y="22732"/>
                    </a:cubicBezTo>
                    <a:cubicBezTo>
                      <a:pt x="35806" y="22732"/>
                      <a:pt x="33716" y="20636"/>
                      <a:pt x="33716" y="18051"/>
                    </a:cubicBezTo>
                    <a:lnTo>
                      <a:pt x="33716" y="4680"/>
                    </a:lnTo>
                    <a:cubicBezTo>
                      <a:pt x="33716" y="2095"/>
                      <a:pt x="35806" y="0"/>
                      <a:pt x="38383" y="0"/>
                    </a:cubicBezTo>
                    <a:close/>
                    <a:moveTo>
                      <a:pt x="61361" y="0"/>
                    </a:moveTo>
                    <a:cubicBezTo>
                      <a:pt x="63938" y="0"/>
                      <a:pt x="66028" y="2095"/>
                      <a:pt x="66028" y="4680"/>
                    </a:cubicBezTo>
                    <a:lnTo>
                      <a:pt x="66028" y="18051"/>
                    </a:lnTo>
                    <a:cubicBezTo>
                      <a:pt x="66028" y="20636"/>
                      <a:pt x="63938" y="22731"/>
                      <a:pt x="61361" y="22731"/>
                    </a:cubicBezTo>
                    <a:cubicBezTo>
                      <a:pt x="58784" y="22731"/>
                      <a:pt x="56694" y="20636"/>
                      <a:pt x="56694" y="18051"/>
                    </a:cubicBezTo>
                    <a:lnTo>
                      <a:pt x="56694" y="4680"/>
                    </a:lnTo>
                    <a:cubicBezTo>
                      <a:pt x="56694" y="2095"/>
                      <a:pt x="58784" y="0"/>
                      <a:pt x="61361" y="0"/>
                    </a:cubicBezTo>
                    <a:close/>
                    <a:moveTo>
                      <a:pt x="84339" y="0"/>
                    </a:moveTo>
                    <a:cubicBezTo>
                      <a:pt x="86916" y="0"/>
                      <a:pt x="89005" y="2095"/>
                      <a:pt x="89005" y="4680"/>
                    </a:cubicBezTo>
                    <a:lnTo>
                      <a:pt x="89005" y="18051"/>
                    </a:lnTo>
                    <a:cubicBezTo>
                      <a:pt x="89005" y="20636"/>
                      <a:pt x="86916" y="22731"/>
                      <a:pt x="84339" y="22731"/>
                    </a:cubicBezTo>
                    <a:cubicBezTo>
                      <a:pt x="81761" y="22731"/>
                      <a:pt x="79672" y="20636"/>
                      <a:pt x="79672" y="18051"/>
                    </a:cubicBezTo>
                    <a:lnTo>
                      <a:pt x="79672" y="4680"/>
                    </a:lnTo>
                    <a:cubicBezTo>
                      <a:pt x="79672" y="2095"/>
                      <a:pt x="81761" y="0"/>
                      <a:pt x="84339" y="0"/>
                    </a:cubicBezTo>
                    <a:close/>
                    <a:moveTo>
                      <a:pt x="107316" y="0"/>
                    </a:moveTo>
                    <a:cubicBezTo>
                      <a:pt x="109894" y="0"/>
                      <a:pt x="111983" y="2095"/>
                      <a:pt x="111983" y="4680"/>
                    </a:cubicBezTo>
                    <a:lnTo>
                      <a:pt x="111983" y="18051"/>
                    </a:lnTo>
                    <a:cubicBezTo>
                      <a:pt x="111983" y="20636"/>
                      <a:pt x="109894" y="22731"/>
                      <a:pt x="107316" y="22731"/>
                    </a:cubicBezTo>
                    <a:cubicBezTo>
                      <a:pt x="104739" y="22731"/>
                      <a:pt x="102650" y="20636"/>
                      <a:pt x="102650" y="18051"/>
                    </a:cubicBezTo>
                    <a:lnTo>
                      <a:pt x="102650" y="4680"/>
                    </a:lnTo>
                    <a:cubicBezTo>
                      <a:pt x="102650" y="2095"/>
                      <a:pt x="104739" y="0"/>
                      <a:pt x="10731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Shape 495"/>
              <p:cNvSpPr/>
              <p:nvPr/>
            </p:nvSpPr>
            <p:spPr>
              <a:xfrm rot="-904745">
                <a:off x="2136600" y="3653544"/>
                <a:ext cx="279957" cy="27995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2419" y="72135"/>
                    </a:moveTo>
                    <a:lnTo>
                      <a:pt x="31039" y="106364"/>
                    </a:lnTo>
                    <a:cubicBezTo>
                      <a:pt x="48614" y="117343"/>
                      <a:pt x="70886" y="117439"/>
                      <a:pt x="88556" y="106615"/>
                    </a:cubicBezTo>
                    <a:lnTo>
                      <a:pt x="67470" y="72194"/>
                    </a:lnTo>
                    <a:cubicBezTo>
                      <a:pt x="65314" y="73574"/>
                      <a:pt x="62747" y="74346"/>
                      <a:pt x="60000" y="74346"/>
                    </a:cubicBezTo>
                    <a:cubicBezTo>
                      <a:pt x="57208" y="74346"/>
                      <a:pt x="54602" y="73548"/>
                      <a:pt x="52419" y="72135"/>
                    </a:cubicBezTo>
                    <a:close/>
                    <a:moveTo>
                      <a:pt x="60000" y="50036"/>
                    </a:moveTo>
                    <a:cubicBezTo>
                      <a:pt x="54497" y="50036"/>
                      <a:pt x="50036" y="54497"/>
                      <a:pt x="50036" y="60000"/>
                    </a:cubicBezTo>
                    <a:cubicBezTo>
                      <a:pt x="50036" y="65503"/>
                      <a:pt x="54497" y="69964"/>
                      <a:pt x="60000" y="69964"/>
                    </a:cubicBezTo>
                    <a:cubicBezTo>
                      <a:pt x="65503" y="69964"/>
                      <a:pt x="69964" y="65503"/>
                      <a:pt x="69964" y="60000"/>
                    </a:cubicBezTo>
                    <a:cubicBezTo>
                      <a:pt x="69964" y="54497"/>
                      <a:pt x="65503" y="50036"/>
                      <a:pt x="60000" y="50036"/>
                    </a:cubicBezTo>
                    <a:close/>
                    <a:moveTo>
                      <a:pt x="86091" y="11961"/>
                    </a:moveTo>
                    <a:lnTo>
                      <a:pt x="66816" y="47449"/>
                    </a:lnTo>
                    <a:cubicBezTo>
                      <a:pt x="71315" y="49821"/>
                      <a:pt x="74346" y="54556"/>
                      <a:pt x="74346" y="60000"/>
                    </a:cubicBezTo>
                    <a:lnTo>
                      <a:pt x="74296" y="60496"/>
                    </a:lnTo>
                    <a:lnTo>
                      <a:pt x="114633" y="61898"/>
                    </a:lnTo>
                    <a:cubicBezTo>
                      <a:pt x="115353" y="41188"/>
                      <a:pt x="104301" y="21852"/>
                      <a:pt x="86091" y="11961"/>
                    </a:cubicBezTo>
                    <a:close/>
                    <a:moveTo>
                      <a:pt x="34327" y="11736"/>
                    </a:moveTo>
                    <a:cubicBezTo>
                      <a:pt x="16032" y="21468"/>
                      <a:pt x="4812" y="40707"/>
                      <a:pt x="5351" y="61423"/>
                    </a:cubicBezTo>
                    <a:lnTo>
                      <a:pt x="45691" y="60372"/>
                    </a:lnTo>
                    <a:cubicBezTo>
                      <a:pt x="45655" y="60249"/>
                      <a:pt x="45653" y="60124"/>
                      <a:pt x="45653" y="60000"/>
                    </a:cubicBezTo>
                    <a:cubicBezTo>
                      <a:pt x="45653" y="54512"/>
                      <a:pt x="48734" y="49744"/>
                      <a:pt x="53292" y="47390"/>
                    </a:cubicBezTo>
                    <a:close/>
                    <a:moveTo>
                      <a:pt x="60000" y="0"/>
                    </a:moveTo>
                    <a:cubicBezTo>
                      <a:pt x="93137" y="0"/>
                      <a:pt x="120000" y="26862"/>
                      <a:pt x="120000" y="60000"/>
                    </a:cubicBezTo>
                    <a:cubicBezTo>
                      <a:pt x="120000" y="93137"/>
                      <a:pt x="93137" y="120000"/>
                      <a:pt x="60000" y="120000"/>
                    </a:cubicBezTo>
                    <a:cubicBezTo>
                      <a:pt x="26862" y="120000"/>
                      <a:pt x="0" y="93137"/>
                      <a:pt x="0" y="60000"/>
                    </a:cubicBezTo>
                    <a:cubicBezTo>
                      <a:pt x="0" y="26862"/>
                      <a:pt x="26862" y="0"/>
                      <a:pt x="60000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Shape 496"/>
              <p:cNvSpPr/>
              <p:nvPr/>
            </p:nvSpPr>
            <p:spPr>
              <a:xfrm rot="-904745">
                <a:off x="2813527" y="3225833"/>
                <a:ext cx="310414" cy="31300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5274" y="39473"/>
                    </a:moveTo>
                    <a:cubicBezTo>
                      <a:pt x="53599" y="36371"/>
                      <a:pt x="41599" y="43242"/>
                      <a:pt x="38470" y="54820"/>
                    </a:cubicBezTo>
                    <a:cubicBezTo>
                      <a:pt x="35342" y="66398"/>
                      <a:pt x="42270" y="78299"/>
                      <a:pt x="53945" y="81402"/>
                    </a:cubicBezTo>
                    <a:cubicBezTo>
                      <a:pt x="65620" y="84504"/>
                      <a:pt x="77621" y="77633"/>
                      <a:pt x="80749" y="66055"/>
                    </a:cubicBezTo>
                    <a:cubicBezTo>
                      <a:pt x="83877" y="54477"/>
                      <a:pt x="76949" y="42576"/>
                      <a:pt x="65274" y="39473"/>
                    </a:cubicBezTo>
                    <a:close/>
                    <a:moveTo>
                      <a:pt x="69168" y="25060"/>
                    </a:moveTo>
                    <a:cubicBezTo>
                      <a:pt x="88870" y="30296"/>
                      <a:pt x="100561" y="50379"/>
                      <a:pt x="95282" y="69917"/>
                    </a:cubicBezTo>
                    <a:cubicBezTo>
                      <a:pt x="90003" y="89455"/>
                      <a:pt x="69753" y="101050"/>
                      <a:pt x="50051" y="95815"/>
                    </a:cubicBezTo>
                    <a:cubicBezTo>
                      <a:pt x="30350" y="90579"/>
                      <a:pt x="18658" y="70496"/>
                      <a:pt x="23937" y="50958"/>
                    </a:cubicBezTo>
                    <a:cubicBezTo>
                      <a:pt x="29216" y="31420"/>
                      <a:pt x="49467" y="19825"/>
                      <a:pt x="69168" y="25060"/>
                    </a:cubicBezTo>
                    <a:close/>
                    <a:moveTo>
                      <a:pt x="70584" y="19819"/>
                    </a:moveTo>
                    <a:cubicBezTo>
                      <a:pt x="47964" y="13808"/>
                      <a:pt x="24713" y="27121"/>
                      <a:pt x="18652" y="49554"/>
                    </a:cubicBezTo>
                    <a:cubicBezTo>
                      <a:pt x="12591" y="71987"/>
                      <a:pt x="26015" y="95045"/>
                      <a:pt x="48635" y="101056"/>
                    </a:cubicBezTo>
                    <a:cubicBezTo>
                      <a:pt x="71255" y="107067"/>
                      <a:pt x="94506" y="93754"/>
                      <a:pt x="100567" y="71321"/>
                    </a:cubicBezTo>
                    <a:cubicBezTo>
                      <a:pt x="106628" y="48888"/>
                      <a:pt x="93204" y="25830"/>
                      <a:pt x="70584" y="19819"/>
                    </a:cubicBezTo>
                    <a:close/>
                    <a:moveTo>
                      <a:pt x="120000" y="28418"/>
                    </a:moveTo>
                    <a:lnTo>
                      <a:pt x="119819" y="29085"/>
                    </a:lnTo>
                    <a:lnTo>
                      <a:pt x="119636" y="28804"/>
                    </a:lnTo>
                    <a:close/>
                    <a:moveTo>
                      <a:pt x="84120" y="4683"/>
                    </a:moveTo>
                    <a:lnTo>
                      <a:pt x="83867" y="19572"/>
                    </a:lnTo>
                    <a:lnTo>
                      <a:pt x="83406" y="19449"/>
                    </a:lnTo>
                    <a:cubicBezTo>
                      <a:pt x="87163" y="21546"/>
                      <a:pt x="90559" y="24117"/>
                      <a:pt x="93431" y="27166"/>
                    </a:cubicBezTo>
                    <a:lnTo>
                      <a:pt x="106796" y="23870"/>
                    </a:lnTo>
                    <a:lnTo>
                      <a:pt x="115363" y="39849"/>
                    </a:lnTo>
                    <a:lnTo>
                      <a:pt x="105840" y="48364"/>
                    </a:lnTo>
                    <a:cubicBezTo>
                      <a:pt x="107034" y="52676"/>
                      <a:pt x="107596" y="57191"/>
                      <a:pt x="107394" y="61781"/>
                    </a:cubicBezTo>
                    <a:lnTo>
                      <a:pt x="119289" y="68330"/>
                    </a:lnTo>
                    <a:lnTo>
                      <a:pt x="114566" y="85810"/>
                    </a:lnTo>
                    <a:lnTo>
                      <a:pt x="100132" y="85570"/>
                    </a:lnTo>
                    <a:cubicBezTo>
                      <a:pt x="98307" y="88594"/>
                      <a:pt x="96096" y="91321"/>
                      <a:pt x="93619" y="93756"/>
                    </a:cubicBezTo>
                    <a:lnTo>
                      <a:pt x="98359" y="106025"/>
                    </a:lnTo>
                    <a:lnTo>
                      <a:pt x="83411" y="116405"/>
                    </a:lnTo>
                    <a:lnTo>
                      <a:pt x="72073" y="106643"/>
                    </a:lnTo>
                    <a:lnTo>
                      <a:pt x="73453" y="105685"/>
                    </a:lnTo>
                    <a:cubicBezTo>
                      <a:pt x="69110" y="107079"/>
                      <a:pt x="64517" y="107749"/>
                      <a:pt x="59835" y="107723"/>
                    </a:cubicBezTo>
                    <a:lnTo>
                      <a:pt x="52963" y="119999"/>
                    </a:lnTo>
                    <a:lnTo>
                      <a:pt x="35336" y="115316"/>
                    </a:lnTo>
                    <a:lnTo>
                      <a:pt x="35574" y="101277"/>
                    </a:lnTo>
                    <a:cubicBezTo>
                      <a:pt x="31839" y="99165"/>
                      <a:pt x="28466" y="96583"/>
                      <a:pt x="25614" y="93529"/>
                    </a:cubicBezTo>
                    <a:lnTo>
                      <a:pt x="25843" y="94015"/>
                    </a:lnTo>
                    <a:lnTo>
                      <a:pt x="11102" y="96847"/>
                    </a:lnTo>
                    <a:lnTo>
                      <a:pt x="3390" y="80445"/>
                    </a:lnTo>
                    <a:lnTo>
                      <a:pt x="13359" y="72429"/>
                    </a:lnTo>
                    <a:cubicBezTo>
                      <a:pt x="12295" y="68561"/>
                      <a:pt x="11739" y="64530"/>
                      <a:pt x="11738" y="60428"/>
                    </a:cubicBezTo>
                    <a:lnTo>
                      <a:pt x="0" y="53965"/>
                    </a:lnTo>
                    <a:lnTo>
                      <a:pt x="4723" y="36484"/>
                    </a:lnTo>
                    <a:lnTo>
                      <a:pt x="18174" y="36709"/>
                    </a:lnTo>
                    <a:cubicBezTo>
                      <a:pt x="19999" y="33515"/>
                      <a:pt x="22203" y="30603"/>
                      <a:pt x="24696" y="27997"/>
                    </a:cubicBezTo>
                    <a:lnTo>
                      <a:pt x="20190" y="14215"/>
                    </a:lnTo>
                    <a:lnTo>
                      <a:pt x="35666" y="4625"/>
                    </a:lnTo>
                    <a:lnTo>
                      <a:pt x="46473" y="14962"/>
                    </a:lnTo>
                    <a:lnTo>
                      <a:pt x="46365" y="15030"/>
                    </a:lnTo>
                    <a:cubicBezTo>
                      <a:pt x="50613" y="13704"/>
                      <a:pt x="55098" y="13091"/>
                      <a:pt x="59667" y="13141"/>
                    </a:cubicBezTo>
                    <a:lnTo>
                      <a:pt x="59206" y="13018"/>
                    </a:lnTo>
                    <a:lnTo>
                      <a:pt x="66493" y="0"/>
                    </a:ln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Shape 497"/>
              <p:cNvSpPr/>
              <p:nvPr/>
            </p:nvSpPr>
            <p:spPr>
              <a:xfrm rot="-904745">
                <a:off x="3692543" y="2459667"/>
                <a:ext cx="242587" cy="2429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2570" y="60380"/>
                    </a:moveTo>
                    <a:lnTo>
                      <a:pt x="97429" y="60380"/>
                    </a:lnTo>
                    <a:cubicBezTo>
                      <a:pt x="109894" y="60380"/>
                      <a:pt x="119999" y="70469"/>
                      <a:pt x="119999" y="82915"/>
                    </a:cubicBezTo>
                    <a:lnTo>
                      <a:pt x="119999" y="104032"/>
                    </a:lnTo>
                    <a:lnTo>
                      <a:pt x="120000" y="104032"/>
                    </a:lnTo>
                    <a:lnTo>
                      <a:pt x="120000" y="109220"/>
                    </a:lnTo>
                    <a:lnTo>
                      <a:pt x="119985" y="109220"/>
                    </a:lnTo>
                    <a:lnTo>
                      <a:pt x="119985" y="120000"/>
                    </a:lnTo>
                    <a:lnTo>
                      <a:pt x="14" y="120000"/>
                    </a:lnTo>
                    <a:lnTo>
                      <a:pt x="14" y="109220"/>
                    </a:lnTo>
                    <a:lnTo>
                      <a:pt x="0" y="109220"/>
                    </a:lnTo>
                    <a:lnTo>
                      <a:pt x="0" y="82915"/>
                    </a:lnTo>
                    <a:cubicBezTo>
                      <a:pt x="0" y="70469"/>
                      <a:pt x="10105" y="60380"/>
                      <a:pt x="22570" y="60380"/>
                    </a:cubicBezTo>
                    <a:close/>
                    <a:moveTo>
                      <a:pt x="60000" y="0"/>
                    </a:moveTo>
                    <a:cubicBezTo>
                      <a:pt x="75005" y="0"/>
                      <a:pt x="87170" y="12145"/>
                      <a:pt x="87170" y="27128"/>
                    </a:cubicBezTo>
                    <a:cubicBezTo>
                      <a:pt x="87170" y="42111"/>
                      <a:pt x="75005" y="54257"/>
                      <a:pt x="60000" y="54257"/>
                    </a:cubicBezTo>
                    <a:cubicBezTo>
                      <a:pt x="44994" y="54257"/>
                      <a:pt x="32829" y="42111"/>
                      <a:pt x="32829" y="27128"/>
                    </a:cubicBezTo>
                    <a:cubicBezTo>
                      <a:pt x="32829" y="12145"/>
                      <a:pt x="44994" y="0"/>
                      <a:pt x="6000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Shape 498"/>
              <p:cNvSpPr/>
              <p:nvPr/>
            </p:nvSpPr>
            <p:spPr>
              <a:xfrm rot="-904745">
                <a:off x="2415948" y="3440269"/>
                <a:ext cx="209760" cy="21556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1408" y="43051"/>
                    </a:moveTo>
                    <a:cubicBezTo>
                      <a:pt x="57436" y="41416"/>
                      <a:pt x="53068" y="40512"/>
                      <a:pt x="48484" y="40512"/>
                    </a:cubicBezTo>
                    <a:cubicBezTo>
                      <a:pt x="30146" y="40512"/>
                      <a:pt x="15280" y="54978"/>
                      <a:pt x="15280" y="72822"/>
                    </a:cubicBezTo>
                    <a:cubicBezTo>
                      <a:pt x="15280" y="90666"/>
                      <a:pt x="30146" y="105131"/>
                      <a:pt x="48484" y="105131"/>
                    </a:cubicBezTo>
                    <a:cubicBezTo>
                      <a:pt x="66822" y="105131"/>
                      <a:pt x="81688" y="90666"/>
                      <a:pt x="81688" y="72822"/>
                    </a:cubicBezTo>
                    <a:cubicBezTo>
                      <a:pt x="81688" y="59439"/>
                      <a:pt x="73326" y="47956"/>
                      <a:pt x="61408" y="43051"/>
                    </a:cubicBezTo>
                    <a:close/>
                    <a:moveTo>
                      <a:pt x="119440" y="0"/>
                    </a:moveTo>
                    <a:lnTo>
                      <a:pt x="120000" y="27937"/>
                    </a:lnTo>
                    <a:lnTo>
                      <a:pt x="112682" y="21089"/>
                    </a:lnTo>
                    <a:lnTo>
                      <a:pt x="87612" y="46454"/>
                    </a:lnTo>
                    <a:cubicBezTo>
                      <a:pt x="93782" y="53582"/>
                      <a:pt x="96968" y="62840"/>
                      <a:pt x="96968" y="72822"/>
                    </a:cubicBezTo>
                    <a:cubicBezTo>
                      <a:pt x="96968" y="98877"/>
                      <a:pt x="75261" y="120000"/>
                      <a:pt x="48484" y="120000"/>
                    </a:cubicBezTo>
                    <a:cubicBezTo>
                      <a:pt x="21706" y="120000"/>
                      <a:pt x="0" y="98877"/>
                      <a:pt x="0" y="72822"/>
                    </a:cubicBezTo>
                    <a:cubicBezTo>
                      <a:pt x="0" y="46766"/>
                      <a:pt x="21706" y="25644"/>
                      <a:pt x="48484" y="25644"/>
                    </a:cubicBezTo>
                    <a:cubicBezTo>
                      <a:pt x="57523" y="25644"/>
                      <a:pt x="65984" y="28050"/>
                      <a:pt x="72808" y="32928"/>
                    </a:cubicBezTo>
                    <a:lnTo>
                      <a:pt x="98047" y="7392"/>
                    </a:lnTo>
                    <a:lnTo>
                      <a:pt x="90728" y="54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Shape 499"/>
              <p:cNvSpPr/>
              <p:nvPr/>
            </p:nvSpPr>
            <p:spPr>
              <a:xfrm rot="-904745">
                <a:off x="3596341" y="2824396"/>
                <a:ext cx="219844" cy="22467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6071" y="16701"/>
                    </a:moveTo>
                    <a:cubicBezTo>
                      <a:pt x="82280" y="15133"/>
                      <a:pt x="78113" y="14265"/>
                      <a:pt x="73739" y="14265"/>
                    </a:cubicBezTo>
                    <a:cubicBezTo>
                      <a:pt x="56242" y="14265"/>
                      <a:pt x="42058" y="28144"/>
                      <a:pt x="42058" y="45265"/>
                    </a:cubicBezTo>
                    <a:cubicBezTo>
                      <a:pt x="42058" y="62385"/>
                      <a:pt x="56242" y="76264"/>
                      <a:pt x="73739" y="76264"/>
                    </a:cubicBezTo>
                    <a:cubicBezTo>
                      <a:pt x="91236" y="76264"/>
                      <a:pt x="105420" y="62385"/>
                      <a:pt x="105420" y="45265"/>
                    </a:cubicBezTo>
                    <a:cubicBezTo>
                      <a:pt x="105420" y="32425"/>
                      <a:pt x="97442" y="21407"/>
                      <a:pt x="86071" y="16701"/>
                    </a:cubicBezTo>
                    <a:close/>
                    <a:moveTo>
                      <a:pt x="91746" y="3557"/>
                    </a:moveTo>
                    <a:cubicBezTo>
                      <a:pt x="108349" y="10428"/>
                      <a:pt x="120000" y="26515"/>
                      <a:pt x="120000" y="45265"/>
                    </a:cubicBezTo>
                    <a:cubicBezTo>
                      <a:pt x="120000" y="70264"/>
                      <a:pt x="99288" y="90530"/>
                      <a:pt x="73739" y="90530"/>
                    </a:cubicBezTo>
                    <a:cubicBezTo>
                      <a:pt x="64938" y="90530"/>
                      <a:pt x="56710" y="88125"/>
                      <a:pt x="50126" y="83275"/>
                    </a:cubicBezTo>
                    <a:lnTo>
                      <a:pt x="41433" y="91782"/>
                    </a:lnTo>
                    <a:lnTo>
                      <a:pt x="51465" y="101598"/>
                    </a:lnTo>
                    <a:cubicBezTo>
                      <a:pt x="54943" y="105002"/>
                      <a:pt x="54943" y="110518"/>
                      <a:pt x="51465" y="113921"/>
                    </a:cubicBezTo>
                    <a:cubicBezTo>
                      <a:pt x="47987" y="117325"/>
                      <a:pt x="42349" y="117325"/>
                      <a:pt x="38871" y="113921"/>
                    </a:cubicBezTo>
                    <a:lnTo>
                      <a:pt x="28838" y="104105"/>
                    </a:lnTo>
                    <a:cubicBezTo>
                      <a:pt x="23424" y="109402"/>
                      <a:pt x="18008" y="114701"/>
                      <a:pt x="12594" y="119999"/>
                    </a:cubicBezTo>
                    <a:cubicBezTo>
                      <a:pt x="9116" y="123402"/>
                      <a:pt x="3478" y="123402"/>
                      <a:pt x="0" y="119999"/>
                    </a:cubicBezTo>
                    <a:lnTo>
                      <a:pt x="1" y="119999"/>
                    </a:lnTo>
                    <a:cubicBezTo>
                      <a:pt x="-3477" y="116596"/>
                      <a:pt x="-3477" y="111080"/>
                      <a:pt x="1" y="107676"/>
                    </a:cubicBezTo>
                    <a:lnTo>
                      <a:pt x="16245" y="91782"/>
                    </a:lnTo>
                    <a:cubicBezTo>
                      <a:pt x="12561" y="88177"/>
                      <a:pt x="8877" y="84572"/>
                      <a:pt x="5193" y="80967"/>
                    </a:cubicBezTo>
                    <a:cubicBezTo>
                      <a:pt x="1715" y="77564"/>
                      <a:pt x="1715" y="72047"/>
                      <a:pt x="5193" y="68644"/>
                    </a:cubicBezTo>
                    <a:lnTo>
                      <a:pt x="5193" y="68644"/>
                    </a:lnTo>
                    <a:cubicBezTo>
                      <a:pt x="8671" y="65242"/>
                      <a:pt x="14309" y="65242"/>
                      <a:pt x="17787" y="68644"/>
                    </a:cubicBezTo>
                    <a:lnTo>
                      <a:pt x="28838" y="79458"/>
                    </a:lnTo>
                    <a:lnTo>
                      <a:pt x="37018" y="71454"/>
                    </a:lnTo>
                    <a:cubicBezTo>
                      <a:pt x="30772" y="64451"/>
                      <a:pt x="27478" y="55234"/>
                      <a:pt x="27478" y="45265"/>
                    </a:cubicBezTo>
                    <a:cubicBezTo>
                      <a:pt x="27478" y="20265"/>
                      <a:pt x="48190" y="0"/>
                      <a:pt x="73739" y="0"/>
                    </a:cubicBezTo>
                    <a:cubicBezTo>
                      <a:pt x="80126" y="0"/>
                      <a:pt x="86211" y="1266"/>
                      <a:pt x="91746" y="3557"/>
                    </a:cubicBez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Shape 500"/>
              <p:cNvSpPr/>
              <p:nvPr/>
            </p:nvSpPr>
            <p:spPr>
              <a:xfrm rot="1795255">
                <a:off x="3289052" y="2233473"/>
                <a:ext cx="236845" cy="42461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0041" y="0"/>
                    </a:moveTo>
                    <a:cubicBezTo>
                      <a:pt x="68312" y="142"/>
                      <a:pt x="77049" y="3617"/>
                      <a:pt x="77802" y="9249"/>
                    </a:cubicBezTo>
                    <a:cubicBezTo>
                      <a:pt x="79731" y="16341"/>
                      <a:pt x="68983" y="18083"/>
                      <a:pt x="72034" y="26607"/>
                    </a:cubicBezTo>
                    <a:lnTo>
                      <a:pt x="120000" y="26607"/>
                    </a:lnTo>
                    <a:lnTo>
                      <a:pt x="120000" y="53320"/>
                    </a:lnTo>
                    <a:cubicBezTo>
                      <a:pt x="105180" y="54850"/>
                      <a:pt x="101982" y="49006"/>
                      <a:pt x="89415" y="50069"/>
                    </a:cubicBezTo>
                    <a:cubicBezTo>
                      <a:pt x="79319" y="50489"/>
                      <a:pt x="73089" y="55363"/>
                      <a:pt x="72833" y="59977"/>
                    </a:cubicBezTo>
                    <a:cubicBezTo>
                      <a:pt x="73004" y="64029"/>
                      <a:pt x="79442" y="70012"/>
                      <a:pt x="91464" y="70060"/>
                    </a:cubicBezTo>
                    <a:cubicBezTo>
                      <a:pt x="106013" y="69226"/>
                      <a:pt x="103877" y="65247"/>
                      <a:pt x="120000" y="65606"/>
                    </a:cubicBezTo>
                    <a:lnTo>
                      <a:pt x="120000" y="93541"/>
                    </a:lnTo>
                    <a:lnTo>
                      <a:pt x="70059" y="93541"/>
                    </a:lnTo>
                    <a:cubicBezTo>
                      <a:pt x="69329" y="102697"/>
                      <a:pt x="76533" y="101447"/>
                      <a:pt x="78036" y="109608"/>
                    </a:cubicBezTo>
                    <a:cubicBezTo>
                      <a:pt x="77950" y="116314"/>
                      <a:pt x="67224" y="119904"/>
                      <a:pt x="59959" y="120000"/>
                    </a:cubicBezTo>
                    <a:cubicBezTo>
                      <a:pt x="51687" y="119857"/>
                      <a:pt x="42950" y="116382"/>
                      <a:pt x="42197" y="110750"/>
                    </a:cubicBezTo>
                    <a:cubicBezTo>
                      <a:pt x="40279" y="103699"/>
                      <a:pt x="50892" y="101936"/>
                      <a:pt x="47995" y="93541"/>
                    </a:cubicBezTo>
                    <a:lnTo>
                      <a:pt x="0" y="93541"/>
                    </a:lnTo>
                    <a:lnTo>
                      <a:pt x="0" y="66075"/>
                    </a:lnTo>
                    <a:cubicBezTo>
                      <a:pt x="15368" y="64341"/>
                      <a:pt x="18478" y="70364"/>
                      <a:pt x="31219" y="69286"/>
                    </a:cubicBezTo>
                    <a:cubicBezTo>
                      <a:pt x="41315" y="68866"/>
                      <a:pt x="47545" y="63992"/>
                      <a:pt x="47801" y="59379"/>
                    </a:cubicBezTo>
                    <a:cubicBezTo>
                      <a:pt x="47631" y="55326"/>
                      <a:pt x="41193" y="49343"/>
                      <a:pt x="29171" y="49296"/>
                    </a:cubicBezTo>
                    <a:cubicBezTo>
                      <a:pt x="14433" y="50140"/>
                      <a:pt x="16816" y="54212"/>
                      <a:pt x="0" y="53739"/>
                    </a:cubicBezTo>
                    <a:lnTo>
                      <a:pt x="0" y="26607"/>
                    </a:lnTo>
                    <a:lnTo>
                      <a:pt x="49932" y="26607"/>
                    </a:lnTo>
                    <a:cubicBezTo>
                      <a:pt x="50748" y="17288"/>
                      <a:pt x="43474" y="18596"/>
                      <a:pt x="41963" y="10391"/>
                    </a:cubicBezTo>
                    <a:cubicBezTo>
                      <a:pt x="42049" y="3685"/>
                      <a:pt x="52775" y="95"/>
                      <a:pt x="60041" y="0"/>
                    </a:cubicBezTo>
                    <a:close/>
                  </a:path>
                </a:pathLst>
              </a:custGeom>
              <a:solidFill>
                <a:srgbClr val="CFA85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Shape 501"/>
              <p:cNvSpPr/>
              <p:nvPr/>
            </p:nvSpPr>
            <p:spPr>
              <a:xfrm rot="-904745">
                <a:off x="3066699" y="3575905"/>
                <a:ext cx="284380" cy="2454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439" y="26278"/>
                    </a:moveTo>
                    <a:cubicBezTo>
                      <a:pt x="22639" y="26278"/>
                      <a:pt x="20370" y="28908"/>
                      <a:pt x="20370" y="32152"/>
                    </a:cubicBezTo>
                    <a:cubicBezTo>
                      <a:pt x="20370" y="35396"/>
                      <a:pt x="22639" y="38026"/>
                      <a:pt x="25439" y="38026"/>
                    </a:cubicBezTo>
                    <a:cubicBezTo>
                      <a:pt x="28238" y="38026"/>
                      <a:pt x="30508" y="35396"/>
                      <a:pt x="30508" y="32152"/>
                    </a:cubicBezTo>
                    <a:cubicBezTo>
                      <a:pt x="30508" y="28908"/>
                      <a:pt x="28238" y="26278"/>
                      <a:pt x="25439" y="26278"/>
                    </a:cubicBezTo>
                    <a:close/>
                    <a:moveTo>
                      <a:pt x="58796" y="12078"/>
                    </a:moveTo>
                    <a:cubicBezTo>
                      <a:pt x="53039" y="12078"/>
                      <a:pt x="48372" y="17486"/>
                      <a:pt x="48372" y="24157"/>
                    </a:cubicBezTo>
                    <a:cubicBezTo>
                      <a:pt x="48372" y="30828"/>
                      <a:pt x="53039" y="36236"/>
                      <a:pt x="58796" y="36236"/>
                    </a:cubicBezTo>
                    <a:cubicBezTo>
                      <a:pt x="64553" y="36236"/>
                      <a:pt x="69220" y="30828"/>
                      <a:pt x="69220" y="24157"/>
                    </a:cubicBezTo>
                    <a:cubicBezTo>
                      <a:pt x="69220" y="17486"/>
                      <a:pt x="64553" y="12078"/>
                      <a:pt x="58796" y="12078"/>
                    </a:cubicBezTo>
                    <a:close/>
                    <a:moveTo>
                      <a:pt x="58796" y="0"/>
                    </a:moveTo>
                    <a:cubicBezTo>
                      <a:pt x="70310" y="0"/>
                      <a:pt x="79644" y="10815"/>
                      <a:pt x="79644" y="24157"/>
                    </a:cubicBezTo>
                    <a:cubicBezTo>
                      <a:pt x="79644" y="33739"/>
                      <a:pt x="74829" y="42019"/>
                      <a:pt x="67818" y="45846"/>
                    </a:cubicBezTo>
                    <a:lnTo>
                      <a:pt x="82063" y="45846"/>
                    </a:lnTo>
                    <a:cubicBezTo>
                      <a:pt x="87953" y="45846"/>
                      <a:pt x="92729" y="51379"/>
                      <a:pt x="92729" y="58205"/>
                    </a:cubicBezTo>
                    <a:lnTo>
                      <a:pt x="92729" y="63301"/>
                    </a:lnTo>
                    <a:lnTo>
                      <a:pt x="98373" y="63301"/>
                    </a:lnTo>
                    <a:cubicBezTo>
                      <a:pt x="99719" y="63301"/>
                      <a:pt x="100844" y="64392"/>
                      <a:pt x="101072" y="65867"/>
                    </a:cubicBezTo>
                    <a:lnTo>
                      <a:pt x="120000" y="47629"/>
                    </a:lnTo>
                    <a:lnTo>
                      <a:pt x="120000" y="118217"/>
                    </a:lnTo>
                    <a:lnTo>
                      <a:pt x="101072" y="99978"/>
                    </a:lnTo>
                    <a:cubicBezTo>
                      <a:pt x="100844" y="101453"/>
                      <a:pt x="99719" y="102544"/>
                      <a:pt x="98373" y="102544"/>
                    </a:cubicBezTo>
                    <a:lnTo>
                      <a:pt x="92729" y="102544"/>
                    </a:lnTo>
                    <a:lnTo>
                      <a:pt x="92729" y="107640"/>
                    </a:lnTo>
                    <a:cubicBezTo>
                      <a:pt x="92729" y="114466"/>
                      <a:pt x="87953" y="120000"/>
                      <a:pt x="82063" y="120000"/>
                    </a:cubicBezTo>
                    <a:lnTo>
                      <a:pt x="10665" y="120000"/>
                    </a:lnTo>
                    <a:cubicBezTo>
                      <a:pt x="4775" y="120000"/>
                      <a:pt x="0" y="114466"/>
                      <a:pt x="0" y="107640"/>
                    </a:cubicBezTo>
                    <a:lnTo>
                      <a:pt x="0" y="58205"/>
                    </a:lnTo>
                    <a:cubicBezTo>
                      <a:pt x="0" y="51379"/>
                      <a:pt x="4775" y="45846"/>
                      <a:pt x="10665" y="45846"/>
                    </a:cubicBezTo>
                    <a:lnTo>
                      <a:pt x="20167" y="45846"/>
                    </a:lnTo>
                    <a:cubicBezTo>
                      <a:pt x="15632" y="43527"/>
                      <a:pt x="12479" y="38266"/>
                      <a:pt x="12479" y="32152"/>
                    </a:cubicBezTo>
                    <a:cubicBezTo>
                      <a:pt x="12479" y="23858"/>
                      <a:pt x="18281" y="17135"/>
                      <a:pt x="25439" y="17135"/>
                    </a:cubicBezTo>
                    <a:cubicBezTo>
                      <a:pt x="32597" y="17135"/>
                      <a:pt x="38399" y="23858"/>
                      <a:pt x="38399" y="32152"/>
                    </a:cubicBezTo>
                    <a:cubicBezTo>
                      <a:pt x="38399" y="38266"/>
                      <a:pt x="35246" y="43527"/>
                      <a:pt x="30711" y="45846"/>
                    </a:cubicBezTo>
                    <a:lnTo>
                      <a:pt x="49774" y="45846"/>
                    </a:lnTo>
                    <a:cubicBezTo>
                      <a:pt x="42762" y="42019"/>
                      <a:pt x="37948" y="33739"/>
                      <a:pt x="37948" y="24157"/>
                    </a:cubicBezTo>
                    <a:cubicBezTo>
                      <a:pt x="37948" y="10815"/>
                      <a:pt x="47282" y="0"/>
                      <a:pt x="58796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Shape 502"/>
              <p:cNvSpPr/>
              <p:nvPr/>
            </p:nvSpPr>
            <p:spPr>
              <a:xfrm rot="1795255">
                <a:off x="3308926" y="3001967"/>
                <a:ext cx="105549" cy="42315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145" y="108615"/>
                    </a:moveTo>
                    <a:lnTo>
                      <a:pt x="87853" y="108615"/>
                    </a:lnTo>
                    <a:lnTo>
                      <a:pt x="59999" y="120000"/>
                    </a:lnTo>
                    <a:close/>
                    <a:moveTo>
                      <a:pt x="4936" y="85089"/>
                    </a:moveTo>
                    <a:cubicBezTo>
                      <a:pt x="17830" y="84991"/>
                      <a:pt x="28554" y="83488"/>
                      <a:pt x="31934" y="81452"/>
                    </a:cubicBezTo>
                    <a:cubicBezTo>
                      <a:pt x="35290" y="83578"/>
                      <a:pt x="46771" y="85117"/>
                      <a:pt x="60364" y="85117"/>
                    </a:cubicBezTo>
                    <a:cubicBezTo>
                      <a:pt x="73958" y="85117"/>
                      <a:pt x="85439" y="83578"/>
                      <a:pt x="88795" y="81452"/>
                    </a:cubicBezTo>
                    <a:cubicBezTo>
                      <a:pt x="92107" y="83449"/>
                      <a:pt x="102492" y="84934"/>
                      <a:pt x="115063" y="85077"/>
                    </a:cubicBezTo>
                    <a:lnTo>
                      <a:pt x="89988" y="105672"/>
                    </a:lnTo>
                    <a:lnTo>
                      <a:pt x="29995" y="105672"/>
                    </a:lnTo>
                    <a:close/>
                    <a:moveTo>
                      <a:pt x="93725" y="16312"/>
                    </a:moveTo>
                    <a:lnTo>
                      <a:pt x="119999" y="16312"/>
                    </a:lnTo>
                    <a:lnTo>
                      <a:pt x="119999" y="82020"/>
                    </a:lnTo>
                    <a:cubicBezTo>
                      <a:pt x="119266" y="82070"/>
                      <a:pt x="118512" y="82079"/>
                      <a:pt x="117749" y="82079"/>
                    </a:cubicBezTo>
                    <a:cubicBezTo>
                      <a:pt x="104481" y="82079"/>
                      <a:pt x="93725" y="79273"/>
                      <a:pt x="93725" y="75812"/>
                    </a:cubicBezTo>
                    <a:close/>
                    <a:moveTo>
                      <a:pt x="35976" y="16312"/>
                    </a:moveTo>
                    <a:lnTo>
                      <a:pt x="84023" y="16312"/>
                    </a:lnTo>
                    <a:lnTo>
                      <a:pt x="84023" y="76087"/>
                    </a:lnTo>
                    <a:cubicBezTo>
                      <a:pt x="84023" y="79397"/>
                      <a:pt x="73268" y="82079"/>
                      <a:pt x="60000" y="82079"/>
                    </a:cubicBezTo>
                    <a:cubicBezTo>
                      <a:pt x="46731" y="82079"/>
                      <a:pt x="35976" y="79397"/>
                      <a:pt x="35976" y="76087"/>
                    </a:cubicBezTo>
                    <a:close/>
                    <a:moveTo>
                      <a:pt x="0" y="16312"/>
                    </a:moveTo>
                    <a:lnTo>
                      <a:pt x="26273" y="16312"/>
                    </a:lnTo>
                    <a:lnTo>
                      <a:pt x="26273" y="75812"/>
                    </a:lnTo>
                    <a:cubicBezTo>
                      <a:pt x="26273" y="79273"/>
                      <a:pt x="15518" y="82079"/>
                      <a:pt x="2250" y="82079"/>
                    </a:cubicBezTo>
                    <a:cubicBezTo>
                      <a:pt x="1487" y="82079"/>
                      <a:pt x="733" y="82070"/>
                      <a:pt x="0" y="82020"/>
                    </a:cubicBezTo>
                    <a:close/>
                    <a:moveTo>
                      <a:pt x="8336" y="2079"/>
                    </a:moveTo>
                    <a:cubicBezTo>
                      <a:pt x="13486" y="794"/>
                      <a:pt x="20602" y="0"/>
                      <a:pt x="28461" y="0"/>
                    </a:cubicBezTo>
                    <a:lnTo>
                      <a:pt x="91538" y="0"/>
                    </a:lnTo>
                    <a:cubicBezTo>
                      <a:pt x="107257" y="0"/>
                      <a:pt x="120000" y="3178"/>
                      <a:pt x="120000" y="7099"/>
                    </a:cubicBezTo>
                    <a:cubicBezTo>
                      <a:pt x="120000" y="9465"/>
                      <a:pt x="119999" y="11832"/>
                      <a:pt x="119999" y="14198"/>
                    </a:cubicBezTo>
                    <a:lnTo>
                      <a:pt x="0" y="14198"/>
                    </a:lnTo>
                    <a:lnTo>
                      <a:pt x="0" y="7099"/>
                    </a:lnTo>
                    <a:cubicBezTo>
                      <a:pt x="0" y="5138"/>
                      <a:pt x="3185" y="3364"/>
                      <a:pt x="8336" y="2079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Shape 503"/>
              <p:cNvSpPr/>
              <p:nvPr/>
            </p:nvSpPr>
            <p:spPr>
              <a:xfrm rot="-904745">
                <a:off x="3139925" y="1944468"/>
                <a:ext cx="238653" cy="1833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2212" y="50082"/>
                    </a:moveTo>
                    <a:cubicBezTo>
                      <a:pt x="82409" y="50082"/>
                      <a:pt x="90676" y="60844"/>
                      <a:pt x="90676" y="74119"/>
                    </a:cubicBezTo>
                    <a:cubicBezTo>
                      <a:pt x="90676" y="87395"/>
                      <a:pt x="82409" y="98157"/>
                      <a:pt x="72212" y="98157"/>
                    </a:cubicBezTo>
                    <a:cubicBezTo>
                      <a:pt x="62015" y="98157"/>
                      <a:pt x="53748" y="87395"/>
                      <a:pt x="53748" y="74119"/>
                    </a:cubicBezTo>
                    <a:cubicBezTo>
                      <a:pt x="53748" y="60844"/>
                      <a:pt x="62015" y="50082"/>
                      <a:pt x="72212" y="50082"/>
                    </a:cubicBezTo>
                    <a:close/>
                    <a:moveTo>
                      <a:pt x="72212" y="40585"/>
                    </a:moveTo>
                    <a:cubicBezTo>
                      <a:pt x="57986" y="40585"/>
                      <a:pt x="46453" y="55599"/>
                      <a:pt x="46453" y="74119"/>
                    </a:cubicBezTo>
                    <a:cubicBezTo>
                      <a:pt x="46453" y="92640"/>
                      <a:pt x="57986" y="107654"/>
                      <a:pt x="72212" y="107654"/>
                    </a:cubicBezTo>
                    <a:cubicBezTo>
                      <a:pt x="86438" y="107654"/>
                      <a:pt x="97971" y="92640"/>
                      <a:pt x="97971" y="74119"/>
                    </a:cubicBezTo>
                    <a:cubicBezTo>
                      <a:pt x="97971" y="55599"/>
                      <a:pt x="86438" y="40585"/>
                      <a:pt x="72212" y="40585"/>
                    </a:cubicBezTo>
                    <a:close/>
                    <a:moveTo>
                      <a:pt x="41883" y="33132"/>
                    </a:moveTo>
                    <a:lnTo>
                      <a:pt x="41883" y="40696"/>
                    </a:lnTo>
                    <a:lnTo>
                      <a:pt x="50017" y="40696"/>
                    </a:lnTo>
                    <a:lnTo>
                      <a:pt x="50017" y="33132"/>
                    </a:lnTo>
                    <a:close/>
                    <a:moveTo>
                      <a:pt x="97379" y="30708"/>
                    </a:moveTo>
                    <a:lnTo>
                      <a:pt x="97379" y="40696"/>
                    </a:lnTo>
                    <a:lnTo>
                      <a:pt x="113015" y="40696"/>
                    </a:lnTo>
                    <a:lnTo>
                      <a:pt x="113015" y="30708"/>
                    </a:lnTo>
                    <a:close/>
                    <a:moveTo>
                      <a:pt x="60010" y="5304"/>
                    </a:moveTo>
                    <a:lnTo>
                      <a:pt x="60010" y="21221"/>
                    </a:lnTo>
                    <a:lnTo>
                      <a:pt x="84414" y="21221"/>
                    </a:lnTo>
                    <a:lnTo>
                      <a:pt x="84414" y="5304"/>
                    </a:lnTo>
                    <a:close/>
                    <a:moveTo>
                      <a:pt x="54694" y="0"/>
                    </a:moveTo>
                    <a:lnTo>
                      <a:pt x="89730" y="0"/>
                    </a:lnTo>
                    <a:cubicBezTo>
                      <a:pt x="91626" y="0"/>
                      <a:pt x="93163" y="2000"/>
                      <a:pt x="93163" y="4468"/>
                    </a:cubicBezTo>
                    <a:lnTo>
                      <a:pt x="93163" y="21221"/>
                    </a:lnTo>
                    <a:lnTo>
                      <a:pt x="110442" y="21221"/>
                    </a:lnTo>
                    <a:cubicBezTo>
                      <a:pt x="115721" y="21221"/>
                      <a:pt x="120000" y="26792"/>
                      <a:pt x="120000" y="33663"/>
                    </a:cubicBezTo>
                    <a:lnTo>
                      <a:pt x="120000" y="107557"/>
                    </a:lnTo>
                    <a:cubicBezTo>
                      <a:pt x="120000" y="114429"/>
                      <a:pt x="115721" y="119999"/>
                      <a:pt x="110442" y="119999"/>
                    </a:cubicBezTo>
                    <a:lnTo>
                      <a:pt x="9557" y="119999"/>
                    </a:lnTo>
                    <a:cubicBezTo>
                      <a:pt x="4278" y="119999"/>
                      <a:pt x="0" y="114429"/>
                      <a:pt x="0" y="107557"/>
                    </a:cubicBezTo>
                    <a:lnTo>
                      <a:pt x="0" y="33663"/>
                    </a:lnTo>
                    <a:cubicBezTo>
                      <a:pt x="0" y="26792"/>
                      <a:pt x="4278" y="21221"/>
                      <a:pt x="9557" y="21221"/>
                    </a:cubicBezTo>
                    <a:lnTo>
                      <a:pt x="11563" y="21221"/>
                    </a:lnTo>
                    <a:lnTo>
                      <a:pt x="11563" y="15351"/>
                    </a:lnTo>
                    <a:cubicBezTo>
                      <a:pt x="11563" y="14117"/>
                      <a:pt x="12331" y="13117"/>
                      <a:pt x="13279" y="13117"/>
                    </a:cubicBezTo>
                    <a:lnTo>
                      <a:pt x="30797" y="13117"/>
                    </a:lnTo>
                    <a:cubicBezTo>
                      <a:pt x="31745" y="13117"/>
                      <a:pt x="32514" y="14117"/>
                      <a:pt x="32514" y="15351"/>
                    </a:cubicBezTo>
                    <a:lnTo>
                      <a:pt x="32514" y="21221"/>
                    </a:lnTo>
                    <a:lnTo>
                      <a:pt x="51261" y="21221"/>
                    </a:lnTo>
                    <a:lnTo>
                      <a:pt x="51261" y="4468"/>
                    </a:lnTo>
                    <a:cubicBezTo>
                      <a:pt x="51261" y="2000"/>
                      <a:pt x="52798" y="0"/>
                      <a:pt x="54694" y="0"/>
                    </a:cubicBezTo>
                    <a:close/>
                  </a:path>
                </a:pathLst>
              </a:custGeom>
              <a:solidFill>
                <a:srgbClr val="F07624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Shape 504"/>
              <p:cNvSpPr/>
              <p:nvPr/>
            </p:nvSpPr>
            <p:spPr>
              <a:xfrm rot="-904745">
                <a:off x="3594048" y="2058933"/>
                <a:ext cx="226819" cy="1896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8823" y="107034"/>
                    </a:moveTo>
                    <a:lnTo>
                      <a:pt x="98823" y="113520"/>
                    </a:lnTo>
                    <a:lnTo>
                      <a:pt x="111175" y="113520"/>
                    </a:lnTo>
                    <a:lnTo>
                      <a:pt x="111175" y="107034"/>
                    </a:lnTo>
                    <a:close/>
                    <a:moveTo>
                      <a:pt x="7941" y="107034"/>
                    </a:moveTo>
                    <a:lnTo>
                      <a:pt x="7941" y="113520"/>
                    </a:lnTo>
                    <a:lnTo>
                      <a:pt x="20293" y="113520"/>
                    </a:lnTo>
                    <a:lnTo>
                      <a:pt x="20293" y="107034"/>
                    </a:lnTo>
                    <a:close/>
                    <a:moveTo>
                      <a:pt x="98823" y="94383"/>
                    </a:moveTo>
                    <a:lnTo>
                      <a:pt x="98823" y="100870"/>
                    </a:lnTo>
                    <a:lnTo>
                      <a:pt x="111175" y="100870"/>
                    </a:lnTo>
                    <a:lnTo>
                      <a:pt x="111175" y="94383"/>
                    </a:lnTo>
                    <a:close/>
                    <a:moveTo>
                      <a:pt x="7941" y="94383"/>
                    </a:moveTo>
                    <a:lnTo>
                      <a:pt x="7941" y="100870"/>
                    </a:lnTo>
                    <a:lnTo>
                      <a:pt x="20293" y="100870"/>
                    </a:lnTo>
                    <a:lnTo>
                      <a:pt x="20293" y="94383"/>
                    </a:lnTo>
                    <a:close/>
                    <a:moveTo>
                      <a:pt x="98823" y="81733"/>
                    </a:moveTo>
                    <a:lnTo>
                      <a:pt x="98823" y="88219"/>
                    </a:lnTo>
                    <a:lnTo>
                      <a:pt x="111175" y="88219"/>
                    </a:lnTo>
                    <a:lnTo>
                      <a:pt x="111175" y="81733"/>
                    </a:lnTo>
                    <a:close/>
                    <a:moveTo>
                      <a:pt x="7941" y="81733"/>
                    </a:moveTo>
                    <a:lnTo>
                      <a:pt x="7941" y="88219"/>
                    </a:lnTo>
                    <a:lnTo>
                      <a:pt x="20293" y="88219"/>
                    </a:lnTo>
                    <a:lnTo>
                      <a:pt x="20293" y="81733"/>
                    </a:lnTo>
                    <a:close/>
                    <a:moveTo>
                      <a:pt x="98823" y="69082"/>
                    </a:moveTo>
                    <a:lnTo>
                      <a:pt x="98823" y="75569"/>
                    </a:lnTo>
                    <a:lnTo>
                      <a:pt x="111175" y="75569"/>
                    </a:lnTo>
                    <a:lnTo>
                      <a:pt x="111175" y="69082"/>
                    </a:lnTo>
                    <a:close/>
                    <a:moveTo>
                      <a:pt x="7941" y="69082"/>
                    </a:moveTo>
                    <a:lnTo>
                      <a:pt x="7941" y="75569"/>
                    </a:lnTo>
                    <a:lnTo>
                      <a:pt x="20293" y="75569"/>
                    </a:lnTo>
                    <a:lnTo>
                      <a:pt x="20293" y="69082"/>
                    </a:lnTo>
                    <a:close/>
                    <a:moveTo>
                      <a:pt x="98823" y="56432"/>
                    </a:moveTo>
                    <a:lnTo>
                      <a:pt x="98823" y="62919"/>
                    </a:lnTo>
                    <a:lnTo>
                      <a:pt x="111175" y="62919"/>
                    </a:lnTo>
                    <a:lnTo>
                      <a:pt x="111175" y="56432"/>
                    </a:lnTo>
                    <a:close/>
                    <a:moveTo>
                      <a:pt x="7941" y="56432"/>
                    </a:moveTo>
                    <a:lnTo>
                      <a:pt x="7941" y="62919"/>
                    </a:lnTo>
                    <a:lnTo>
                      <a:pt x="20293" y="62919"/>
                    </a:lnTo>
                    <a:lnTo>
                      <a:pt x="20293" y="56432"/>
                    </a:lnTo>
                    <a:close/>
                    <a:moveTo>
                      <a:pt x="98823" y="43781"/>
                    </a:moveTo>
                    <a:lnTo>
                      <a:pt x="98823" y="50268"/>
                    </a:lnTo>
                    <a:lnTo>
                      <a:pt x="111175" y="50268"/>
                    </a:lnTo>
                    <a:lnTo>
                      <a:pt x="111175" y="43781"/>
                    </a:lnTo>
                    <a:close/>
                    <a:moveTo>
                      <a:pt x="7941" y="43781"/>
                    </a:moveTo>
                    <a:lnTo>
                      <a:pt x="7941" y="50268"/>
                    </a:lnTo>
                    <a:lnTo>
                      <a:pt x="20293" y="50268"/>
                    </a:lnTo>
                    <a:lnTo>
                      <a:pt x="20293" y="43781"/>
                    </a:lnTo>
                    <a:close/>
                    <a:moveTo>
                      <a:pt x="98823" y="31131"/>
                    </a:moveTo>
                    <a:lnTo>
                      <a:pt x="98823" y="37618"/>
                    </a:lnTo>
                    <a:lnTo>
                      <a:pt x="111175" y="37618"/>
                    </a:lnTo>
                    <a:lnTo>
                      <a:pt x="111175" y="31131"/>
                    </a:lnTo>
                    <a:close/>
                    <a:moveTo>
                      <a:pt x="7941" y="31131"/>
                    </a:moveTo>
                    <a:lnTo>
                      <a:pt x="7941" y="37618"/>
                    </a:lnTo>
                    <a:lnTo>
                      <a:pt x="20293" y="37618"/>
                    </a:lnTo>
                    <a:lnTo>
                      <a:pt x="20293" y="31131"/>
                    </a:lnTo>
                    <a:close/>
                    <a:moveTo>
                      <a:pt x="37203" y="24881"/>
                    </a:moveTo>
                    <a:lnTo>
                      <a:pt x="37203" y="95118"/>
                    </a:lnTo>
                    <a:lnTo>
                      <a:pt x="87817" y="60000"/>
                    </a:lnTo>
                    <a:close/>
                    <a:moveTo>
                      <a:pt x="98823" y="18481"/>
                    </a:moveTo>
                    <a:lnTo>
                      <a:pt x="98823" y="24967"/>
                    </a:lnTo>
                    <a:lnTo>
                      <a:pt x="111175" y="24967"/>
                    </a:lnTo>
                    <a:lnTo>
                      <a:pt x="111175" y="18481"/>
                    </a:lnTo>
                    <a:close/>
                    <a:moveTo>
                      <a:pt x="7941" y="18481"/>
                    </a:moveTo>
                    <a:lnTo>
                      <a:pt x="7941" y="24967"/>
                    </a:lnTo>
                    <a:lnTo>
                      <a:pt x="20293" y="24967"/>
                    </a:lnTo>
                    <a:lnTo>
                      <a:pt x="20293" y="18481"/>
                    </a:lnTo>
                    <a:close/>
                    <a:moveTo>
                      <a:pt x="98823" y="5830"/>
                    </a:moveTo>
                    <a:lnTo>
                      <a:pt x="98823" y="12317"/>
                    </a:lnTo>
                    <a:lnTo>
                      <a:pt x="111175" y="12317"/>
                    </a:lnTo>
                    <a:lnTo>
                      <a:pt x="111175" y="5830"/>
                    </a:lnTo>
                    <a:close/>
                    <a:moveTo>
                      <a:pt x="7941" y="5830"/>
                    </a:moveTo>
                    <a:lnTo>
                      <a:pt x="7941" y="12317"/>
                    </a:lnTo>
                    <a:lnTo>
                      <a:pt x="20293" y="12317"/>
                    </a:lnTo>
                    <a:lnTo>
                      <a:pt x="20293" y="583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Shape 505"/>
              <p:cNvSpPr/>
              <p:nvPr/>
            </p:nvSpPr>
            <p:spPr>
              <a:xfrm rot="-904745">
                <a:off x="2623361" y="3668099"/>
                <a:ext cx="252528" cy="16596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0993" y="25616"/>
                    </a:moveTo>
                    <a:cubicBezTo>
                      <a:pt x="74756" y="25616"/>
                      <a:pt x="77806" y="30257"/>
                      <a:pt x="77806" y="35981"/>
                    </a:cubicBezTo>
                    <a:cubicBezTo>
                      <a:pt x="77806" y="41706"/>
                      <a:pt x="74756" y="46347"/>
                      <a:pt x="70993" y="46347"/>
                    </a:cubicBezTo>
                    <a:cubicBezTo>
                      <a:pt x="67231" y="46347"/>
                      <a:pt x="64181" y="41706"/>
                      <a:pt x="64181" y="35981"/>
                    </a:cubicBezTo>
                    <a:cubicBezTo>
                      <a:pt x="64181" y="30257"/>
                      <a:pt x="67231" y="25616"/>
                      <a:pt x="70993" y="25616"/>
                    </a:cubicBezTo>
                    <a:close/>
                    <a:moveTo>
                      <a:pt x="44353" y="15369"/>
                    </a:moveTo>
                    <a:lnTo>
                      <a:pt x="68961" y="82195"/>
                    </a:lnTo>
                    <a:lnTo>
                      <a:pt x="83818" y="47833"/>
                    </a:lnTo>
                    <a:lnTo>
                      <a:pt x="108131" y="104068"/>
                    </a:lnTo>
                    <a:lnTo>
                      <a:pt x="77016" y="104068"/>
                    </a:lnTo>
                    <a:lnTo>
                      <a:pt x="59504" y="104068"/>
                    </a:lnTo>
                    <a:lnTo>
                      <a:pt x="11689" y="104068"/>
                    </a:lnTo>
                    <a:close/>
                    <a:moveTo>
                      <a:pt x="6666" y="9280"/>
                    </a:moveTo>
                    <a:lnTo>
                      <a:pt x="6666" y="110719"/>
                    </a:lnTo>
                    <a:lnTo>
                      <a:pt x="113333" y="110719"/>
                    </a:lnTo>
                    <a:lnTo>
                      <a:pt x="113333" y="9280"/>
                    </a:lnTo>
                    <a:close/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0" y="120000"/>
                    </a:lnTo>
                    <a:close/>
                  </a:path>
                </a:pathLst>
              </a:custGeom>
              <a:solidFill>
                <a:srgbClr val="E62949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Shape 506"/>
            <p:cNvGrpSpPr/>
            <p:nvPr/>
          </p:nvGrpSpPr>
          <p:grpSpPr>
            <a:xfrm>
              <a:off x="1941598" y="2672691"/>
              <a:ext cx="1195389" cy="1673843"/>
              <a:chOff x="1941755" y="1874209"/>
              <a:chExt cx="1195389" cy="1673843"/>
            </a:xfrm>
          </p:grpSpPr>
          <p:sp>
            <p:nvSpPr>
              <p:cNvPr id="72" name="Shape 507"/>
              <p:cNvSpPr/>
              <p:nvPr/>
            </p:nvSpPr>
            <p:spPr>
              <a:xfrm rot="-2805790">
                <a:off x="2787696" y="186336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Shape 508"/>
              <p:cNvSpPr/>
              <p:nvPr/>
            </p:nvSpPr>
            <p:spPr>
              <a:xfrm rot="-2805790">
                <a:off x="2171381" y="286163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Shape 509"/>
              <p:cNvSpPr/>
              <p:nvPr/>
            </p:nvSpPr>
            <p:spPr>
              <a:xfrm rot="-2805790">
                <a:off x="2098704" y="3044803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Shape 510"/>
              <p:cNvSpPr/>
              <p:nvPr/>
            </p:nvSpPr>
            <p:spPr>
              <a:xfrm rot="-2805790">
                <a:off x="2722703" y="2061298"/>
                <a:ext cx="192498" cy="5140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4326" y="0"/>
                    </a:moveTo>
                    <a:lnTo>
                      <a:pt x="119999" y="79832"/>
                    </a:lnTo>
                    <a:lnTo>
                      <a:pt x="61803" y="67929"/>
                    </a:lnTo>
                    <a:cubicBezTo>
                      <a:pt x="61550" y="83536"/>
                      <a:pt x="81429" y="104393"/>
                      <a:pt x="81176" y="120000"/>
                    </a:cubicBezTo>
                    <a:lnTo>
                      <a:pt x="0" y="39694"/>
                    </a:lnTo>
                    <a:lnTo>
                      <a:pt x="62472" y="55243"/>
                    </a:lnTo>
                    <a:cubicBezTo>
                      <a:pt x="62472" y="38756"/>
                      <a:pt x="44326" y="16487"/>
                      <a:pt x="44326" y="0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2" name="Shape 527"/>
            <p:cNvGrpSpPr/>
            <p:nvPr/>
          </p:nvGrpSpPr>
          <p:grpSpPr>
            <a:xfrm>
              <a:off x="-429944" y="1406870"/>
              <a:ext cx="2479652" cy="1856487"/>
              <a:chOff x="-429787" y="608388"/>
              <a:chExt cx="2479652" cy="1856487"/>
            </a:xfrm>
          </p:grpSpPr>
          <p:sp>
            <p:nvSpPr>
              <p:cNvPr id="93" name="Shape 528"/>
              <p:cNvSpPr/>
              <p:nvPr/>
            </p:nvSpPr>
            <p:spPr>
              <a:xfrm rot="2062115">
                <a:off x="729412" y="1132446"/>
                <a:ext cx="1100521" cy="111952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8828" y="28292"/>
                    </a:moveTo>
                    <a:cubicBezTo>
                      <a:pt x="41571" y="20379"/>
                      <a:pt x="54770" y="15872"/>
                      <a:pt x="75216" y="2161"/>
                    </a:cubicBezTo>
                    <a:cubicBezTo>
                      <a:pt x="79236" y="197"/>
                      <a:pt x="80182" y="-616"/>
                      <a:pt x="82792" y="515"/>
                    </a:cubicBezTo>
                    <a:cubicBezTo>
                      <a:pt x="85230" y="1867"/>
                      <a:pt x="85819" y="4676"/>
                      <a:pt x="86167" y="8076"/>
                    </a:cubicBezTo>
                    <a:cubicBezTo>
                      <a:pt x="84516" y="25171"/>
                      <a:pt x="41809" y="38814"/>
                      <a:pt x="62407" y="39922"/>
                    </a:cubicBezTo>
                    <a:cubicBezTo>
                      <a:pt x="76959" y="38511"/>
                      <a:pt x="84747" y="37101"/>
                      <a:pt x="100528" y="36598"/>
                    </a:cubicBezTo>
                    <a:cubicBezTo>
                      <a:pt x="114875" y="36799"/>
                      <a:pt x="117232" y="45765"/>
                      <a:pt x="110059" y="55335"/>
                    </a:cubicBezTo>
                    <a:cubicBezTo>
                      <a:pt x="119076" y="55838"/>
                      <a:pt x="126557" y="69639"/>
                      <a:pt x="110981" y="75280"/>
                    </a:cubicBezTo>
                    <a:cubicBezTo>
                      <a:pt x="125840" y="84347"/>
                      <a:pt x="117334" y="95831"/>
                      <a:pt x="108829" y="97946"/>
                    </a:cubicBezTo>
                    <a:cubicBezTo>
                      <a:pt x="116002" y="104293"/>
                      <a:pt x="115182" y="109128"/>
                      <a:pt x="107907" y="113057"/>
                    </a:cubicBezTo>
                    <a:cubicBezTo>
                      <a:pt x="91767" y="119605"/>
                      <a:pt x="50059" y="124138"/>
                      <a:pt x="26438" y="114266"/>
                    </a:cubicBezTo>
                    <a:cubicBezTo>
                      <a:pt x="15573" y="110608"/>
                      <a:pt x="8510" y="106780"/>
                      <a:pt x="753" y="106360"/>
                    </a:cubicBezTo>
                    <a:lnTo>
                      <a:pt x="0" y="55653"/>
                    </a:lnTo>
                    <a:cubicBezTo>
                      <a:pt x="1002" y="55498"/>
                      <a:pt x="2197" y="55087"/>
                      <a:pt x="3996" y="54126"/>
                    </a:cubicBezTo>
                    <a:cubicBezTo>
                      <a:pt x="6250" y="48585"/>
                      <a:pt x="9068" y="44002"/>
                      <a:pt x="15985" y="37806"/>
                    </a:cubicBezTo>
                    <a:cubicBezTo>
                      <a:pt x="20383" y="33945"/>
                      <a:pt x="24581" y="30929"/>
                      <a:pt x="28828" y="28292"/>
                    </a:cubicBezTo>
                    <a:close/>
                  </a:path>
                </a:pathLst>
              </a:custGeom>
              <a:solidFill>
                <a:srgbClr val="DBBD8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Shape 529"/>
              <p:cNvSpPr/>
              <p:nvPr/>
            </p:nvSpPr>
            <p:spPr>
              <a:xfrm rot="2088680">
                <a:off x="500186" y="1191785"/>
                <a:ext cx="251778" cy="561341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Shape 530"/>
              <p:cNvSpPr/>
              <p:nvPr/>
            </p:nvSpPr>
            <p:spPr>
              <a:xfrm rot="2088680">
                <a:off x="-301345" y="798533"/>
                <a:ext cx="895191" cy="73061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120000" y="0"/>
                    </a:lnTo>
                    <a:lnTo>
                      <a:pt x="120000" y="120000"/>
                    </a:lnTo>
                    <a:lnTo>
                      <a:pt x="68097" y="120000"/>
                    </a:lnTo>
                    <a:close/>
                  </a:path>
                </a:pathLst>
              </a:cu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Shape 531"/>
              <p:cNvSpPr/>
              <p:nvPr/>
            </p:nvSpPr>
            <p:spPr>
              <a:xfrm>
                <a:off x="490431" y="1573495"/>
                <a:ext cx="94897" cy="94897"/>
              </a:xfrm>
              <a:prstGeom prst="ellipse">
                <a:avLst/>
              </a:prstGeom>
              <a:solidFill>
                <a:srgbClr val="3F3F3F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" name="Shape 977"/>
            <p:cNvSpPr/>
            <p:nvPr/>
          </p:nvSpPr>
          <p:spPr>
            <a:xfrm rot="12223842" flipH="1">
              <a:off x="2202045" y="3238670"/>
              <a:ext cx="475119" cy="43158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609" y="52208"/>
                  </a:moveTo>
                  <a:lnTo>
                    <a:pt x="114609" y="67089"/>
                  </a:lnTo>
                  <a:cubicBezTo>
                    <a:pt x="114609" y="68670"/>
                    <a:pt x="115816" y="69951"/>
                    <a:pt x="117304" y="69951"/>
                  </a:cubicBezTo>
                  <a:lnTo>
                    <a:pt x="117304" y="69951"/>
                  </a:lnTo>
                  <a:cubicBezTo>
                    <a:pt x="118793" y="69951"/>
                    <a:pt x="120000" y="68670"/>
                    <a:pt x="120000" y="67089"/>
                  </a:cubicBezTo>
                  <a:lnTo>
                    <a:pt x="119999" y="52208"/>
                  </a:lnTo>
                  <a:cubicBezTo>
                    <a:pt x="119999" y="50627"/>
                    <a:pt x="118793" y="49346"/>
                    <a:pt x="117304" y="49346"/>
                  </a:cubicBezTo>
                  <a:cubicBezTo>
                    <a:pt x="115816" y="49346"/>
                    <a:pt x="114609" y="50627"/>
                    <a:pt x="114609" y="52208"/>
                  </a:cubicBezTo>
                  <a:close/>
                  <a:moveTo>
                    <a:pt x="106256" y="49918"/>
                  </a:moveTo>
                  <a:lnTo>
                    <a:pt x="106256" y="69379"/>
                  </a:lnTo>
                  <a:cubicBezTo>
                    <a:pt x="106256" y="70960"/>
                    <a:pt x="107463" y="72241"/>
                    <a:pt x="108951" y="72241"/>
                  </a:cubicBezTo>
                  <a:lnTo>
                    <a:pt x="108951" y="72241"/>
                  </a:lnTo>
                  <a:cubicBezTo>
                    <a:pt x="110440" y="72241"/>
                    <a:pt x="111646" y="70960"/>
                    <a:pt x="111646" y="69379"/>
                  </a:cubicBezTo>
                  <a:lnTo>
                    <a:pt x="111646" y="49918"/>
                  </a:lnTo>
                  <a:cubicBezTo>
                    <a:pt x="111646" y="48337"/>
                    <a:pt x="110440" y="47056"/>
                    <a:pt x="108951" y="47056"/>
                  </a:cubicBezTo>
                  <a:cubicBezTo>
                    <a:pt x="107463" y="47056"/>
                    <a:pt x="106256" y="48337"/>
                    <a:pt x="106256" y="49918"/>
                  </a:cubicBezTo>
                  <a:close/>
                  <a:moveTo>
                    <a:pt x="97903" y="48773"/>
                  </a:moveTo>
                  <a:lnTo>
                    <a:pt x="97903" y="70524"/>
                  </a:lnTo>
                  <a:cubicBezTo>
                    <a:pt x="97903" y="72104"/>
                    <a:pt x="99109" y="73386"/>
                    <a:pt x="100598" y="73386"/>
                  </a:cubicBezTo>
                  <a:lnTo>
                    <a:pt x="100598" y="73386"/>
                  </a:lnTo>
                  <a:cubicBezTo>
                    <a:pt x="102086" y="73386"/>
                    <a:pt x="103293" y="72104"/>
                    <a:pt x="103293" y="70524"/>
                  </a:cubicBezTo>
                  <a:lnTo>
                    <a:pt x="103293" y="48773"/>
                  </a:lnTo>
                  <a:cubicBezTo>
                    <a:pt x="103293" y="47193"/>
                    <a:pt x="102086" y="45911"/>
                    <a:pt x="100598" y="45911"/>
                  </a:cubicBezTo>
                  <a:cubicBezTo>
                    <a:pt x="99109" y="45911"/>
                    <a:pt x="97903" y="47193"/>
                    <a:pt x="97903" y="48773"/>
                  </a:cubicBezTo>
                  <a:close/>
                  <a:moveTo>
                    <a:pt x="53856" y="54256"/>
                  </a:moveTo>
                  <a:cubicBezTo>
                    <a:pt x="53856" y="53338"/>
                    <a:pt x="54558" y="52593"/>
                    <a:pt x="55423" y="52593"/>
                  </a:cubicBezTo>
                  <a:lnTo>
                    <a:pt x="57787" y="52593"/>
                  </a:lnTo>
                  <a:lnTo>
                    <a:pt x="57787" y="49895"/>
                  </a:lnTo>
                  <a:cubicBezTo>
                    <a:pt x="57787" y="49843"/>
                    <a:pt x="57790" y="49793"/>
                    <a:pt x="57844" y="49750"/>
                  </a:cubicBezTo>
                  <a:lnTo>
                    <a:pt x="57714" y="49315"/>
                  </a:lnTo>
                  <a:cubicBezTo>
                    <a:pt x="57790" y="48400"/>
                    <a:pt x="58549" y="47723"/>
                    <a:pt x="59411" y="47803"/>
                  </a:cubicBezTo>
                  <a:lnTo>
                    <a:pt x="91653" y="50798"/>
                  </a:lnTo>
                  <a:cubicBezTo>
                    <a:pt x="92515" y="50878"/>
                    <a:pt x="93152" y="51685"/>
                    <a:pt x="93077" y="52600"/>
                  </a:cubicBezTo>
                  <a:cubicBezTo>
                    <a:pt x="93002" y="53515"/>
                    <a:pt x="92242" y="54191"/>
                    <a:pt x="91380" y="54111"/>
                  </a:cubicBezTo>
                  <a:cubicBezTo>
                    <a:pt x="80879" y="53136"/>
                    <a:pt x="70377" y="52160"/>
                    <a:pt x="59875" y="51185"/>
                  </a:cubicBezTo>
                  <a:lnTo>
                    <a:pt x="59875" y="52593"/>
                  </a:lnTo>
                  <a:lnTo>
                    <a:pt x="62240" y="52593"/>
                  </a:lnTo>
                  <a:cubicBezTo>
                    <a:pt x="63105" y="52593"/>
                    <a:pt x="63806" y="53338"/>
                    <a:pt x="63806" y="54256"/>
                  </a:cubicBezTo>
                  <a:lnTo>
                    <a:pt x="63806" y="54256"/>
                  </a:lnTo>
                  <a:cubicBezTo>
                    <a:pt x="63806" y="55175"/>
                    <a:pt x="63105" y="55919"/>
                    <a:pt x="62240" y="55919"/>
                  </a:cubicBezTo>
                  <a:cubicBezTo>
                    <a:pt x="61452" y="55919"/>
                    <a:pt x="60664" y="55919"/>
                    <a:pt x="59875" y="55919"/>
                  </a:cubicBezTo>
                  <a:lnTo>
                    <a:pt x="59875" y="58197"/>
                  </a:lnTo>
                  <a:lnTo>
                    <a:pt x="62240" y="58197"/>
                  </a:lnTo>
                  <a:cubicBezTo>
                    <a:pt x="63105" y="58197"/>
                    <a:pt x="63806" y="58942"/>
                    <a:pt x="63806" y="59860"/>
                  </a:cubicBezTo>
                  <a:lnTo>
                    <a:pt x="63806" y="59860"/>
                  </a:lnTo>
                  <a:cubicBezTo>
                    <a:pt x="63806" y="60778"/>
                    <a:pt x="63105" y="61523"/>
                    <a:pt x="62240" y="61523"/>
                  </a:cubicBezTo>
                  <a:cubicBezTo>
                    <a:pt x="61452" y="61523"/>
                    <a:pt x="60664" y="61523"/>
                    <a:pt x="59875" y="61523"/>
                  </a:cubicBezTo>
                  <a:lnTo>
                    <a:pt x="59875" y="63801"/>
                  </a:lnTo>
                  <a:lnTo>
                    <a:pt x="62240" y="63801"/>
                  </a:lnTo>
                  <a:cubicBezTo>
                    <a:pt x="63105" y="63801"/>
                    <a:pt x="63806" y="64546"/>
                    <a:pt x="63806" y="65464"/>
                  </a:cubicBezTo>
                  <a:lnTo>
                    <a:pt x="63806" y="65464"/>
                  </a:lnTo>
                  <a:cubicBezTo>
                    <a:pt x="63806" y="66382"/>
                    <a:pt x="63105" y="67127"/>
                    <a:pt x="62240" y="67127"/>
                  </a:cubicBezTo>
                  <a:cubicBezTo>
                    <a:pt x="61452" y="67127"/>
                    <a:pt x="60664" y="67127"/>
                    <a:pt x="59875" y="67127"/>
                  </a:cubicBezTo>
                  <a:lnTo>
                    <a:pt x="59875" y="68544"/>
                  </a:lnTo>
                  <a:lnTo>
                    <a:pt x="91233" y="65045"/>
                  </a:lnTo>
                  <a:cubicBezTo>
                    <a:pt x="92093" y="64949"/>
                    <a:pt x="92863" y="65611"/>
                    <a:pt x="92954" y="66525"/>
                  </a:cubicBezTo>
                  <a:cubicBezTo>
                    <a:pt x="93044" y="67438"/>
                    <a:pt x="92420" y="68256"/>
                    <a:pt x="91560" y="68352"/>
                  </a:cubicBezTo>
                  <a:cubicBezTo>
                    <a:pt x="80831" y="69550"/>
                    <a:pt x="70101" y="70747"/>
                    <a:pt x="59372" y="71945"/>
                  </a:cubicBezTo>
                  <a:cubicBezTo>
                    <a:pt x="58511" y="72041"/>
                    <a:pt x="57741" y="71378"/>
                    <a:pt x="57650" y="70465"/>
                  </a:cubicBezTo>
                  <a:cubicBezTo>
                    <a:pt x="57630" y="70259"/>
                    <a:pt x="57646" y="70058"/>
                    <a:pt x="57807" y="69902"/>
                  </a:cubicBezTo>
                  <a:lnTo>
                    <a:pt x="57787" y="69850"/>
                  </a:lnTo>
                  <a:lnTo>
                    <a:pt x="57787" y="67127"/>
                  </a:lnTo>
                  <a:lnTo>
                    <a:pt x="55423" y="67127"/>
                  </a:lnTo>
                  <a:cubicBezTo>
                    <a:pt x="54558" y="67127"/>
                    <a:pt x="53856" y="66382"/>
                    <a:pt x="53856" y="65464"/>
                  </a:cubicBezTo>
                  <a:cubicBezTo>
                    <a:pt x="53856" y="64546"/>
                    <a:pt x="54558" y="63801"/>
                    <a:pt x="55423" y="63801"/>
                  </a:cubicBezTo>
                  <a:lnTo>
                    <a:pt x="57787" y="63801"/>
                  </a:lnTo>
                  <a:lnTo>
                    <a:pt x="57787" y="61523"/>
                  </a:lnTo>
                  <a:lnTo>
                    <a:pt x="55423" y="61523"/>
                  </a:lnTo>
                  <a:cubicBezTo>
                    <a:pt x="54558" y="61523"/>
                    <a:pt x="53856" y="60779"/>
                    <a:pt x="53856" y="59860"/>
                  </a:cubicBezTo>
                  <a:cubicBezTo>
                    <a:pt x="53856" y="58942"/>
                    <a:pt x="54558" y="58197"/>
                    <a:pt x="55423" y="58197"/>
                  </a:cubicBezTo>
                  <a:lnTo>
                    <a:pt x="57787" y="58197"/>
                  </a:lnTo>
                  <a:lnTo>
                    <a:pt x="57787" y="55919"/>
                  </a:lnTo>
                  <a:lnTo>
                    <a:pt x="55423" y="55919"/>
                  </a:lnTo>
                  <a:cubicBezTo>
                    <a:pt x="54558" y="55919"/>
                    <a:pt x="53856" y="55175"/>
                    <a:pt x="53856" y="54256"/>
                  </a:cubicBezTo>
                  <a:close/>
                  <a:moveTo>
                    <a:pt x="48021" y="3132"/>
                  </a:moveTo>
                  <a:lnTo>
                    <a:pt x="48021" y="12530"/>
                  </a:lnTo>
                  <a:cubicBezTo>
                    <a:pt x="48021" y="14260"/>
                    <a:pt x="49342" y="15663"/>
                    <a:pt x="50971" y="15663"/>
                  </a:cubicBezTo>
                  <a:cubicBezTo>
                    <a:pt x="52601" y="15663"/>
                    <a:pt x="53921" y="14260"/>
                    <a:pt x="53921" y="12530"/>
                  </a:cubicBezTo>
                  <a:lnTo>
                    <a:pt x="53921" y="3132"/>
                  </a:lnTo>
                  <a:cubicBezTo>
                    <a:pt x="53921" y="1402"/>
                    <a:pt x="52601" y="0"/>
                    <a:pt x="50971" y="0"/>
                  </a:cubicBezTo>
                  <a:cubicBezTo>
                    <a:pt x="49342" y="0"/>
                    <a:pt x="48021" y="1402"/>
                    <a:pt x="48021" y="3132"/>
                  </a:cubicBezTo>
                  <a:close/>
                  <a:moveTo>
                    <a:pt x="48021" y="107469"/>
                  </a:moveTo>
                  <a:lnTo>
                    <a:pt x="48021" y="116867"/>
                  </a:lnTo>
                  <a:cubicBezTo>
                    <a:pt x="48021" y="118597"/>
                    <a:pt x="49342" y="120000"/>
                    <a:pt x="50971" y="120000"/>
                  </a:cubicBezTo>
                  <a:cubicBezTo>
                    <a:pt x="52601" y="120000"/>
                    <a:pt x="53921" y="118597"/>
                    <a:pt x="53921" y="116867"/>
                  </a:cubicBezTo>
                  <a:lnTo>
                    <a:pt x="53921" y="107469"/>
                  </a:lnTo>
                  <a:cubicBezTo>
                    <a:pt x="53921" y="105739"/>
                    <a:pt x="52601" y="104336"/>
                    <a:pt x="50971" y="104336"/>
                  </a:cubicBezTo>
                  <a:cubicBezTo>
                    <a:pt x="49342" y="104336"/>
                    <a:pt x="48021" y="105739"/>
                    <a:pt x="48021" y="107469"/>
                  </a:cubicBezTo>
                  <a:close/>
                  <a:moveTo>
                    <a:pt x="21116" y="59649"/>
                  </a:moveTo>
                  <a:cubicBezTo>
                    <a:pt x="21116" y="67800"/>
                    <a:pt x="24044" y="75951"/>
                    <a:pt x="29901" y="82170"/>
                  </a:cubicBezTo>
                  <a:cubicBezTo>
                    <a:pt x="41615" y="94608"/>
                    <a:pt x="60607" y="94608"/>
                    <a:pt x="72320" y="82170"/>
                  </a:cubicBezTo>
                  <a:lnTo>
                    <a:pt x="79515" y="74530"/>
                  </a:lnTo>
                  <a:lnTo>
                    <a:pt x="87539" y="74531"/>
                  </a:lnTo>
                  <a:cubicBezTo>
                    <a:pt x="90764" y="74530"/>
                    <a:pt x="93379" y="71754"/>
                    <a:pt x="93379" y="68330"/>
                  </a:cubicBezTo>
                  <a:lnTo>
                    <a:pt x="93379" y="59809"/>
                  </a:lnTo>
                  <a:lnTo>
                    <a:pt x="93530" y="59649"/>
                  </a:lnTo>
                  <a:lnTo>
                    <a:pt x="93379" y="59488"/>
                  </a:lnTo>
                  <a:lnTo>
                    <a:pt x="93379" y="50967"/>
                  </a:lnTo>
                  <a:cubicBezTo>
                    <a:pt x="93379" y="47543"/>
                    <a:pt x="90764" y="44767"/>
                    <a:pt x="87539" y="44767"/>
                  </a:cubicBezTo>
                  <a:lnTo>
                    <a:pt x="79515" y="44767"/>
                  </a:lnTo>
                  <a:cubicBezTo>
                    <a:pt x="77116" y="42220"/>
                    <a:pt x="74718" y="39674"/>
                    <a:pt x="72320" y="37127"/>
                  </a:cubicBezTo>
                  <a:cubicBezTo>
                    <a:pt x="60607" y="24689"/>
                    <a:pt x="41615" y="24689"/>
                    <a:pt x="29901" y="37127"/>
                  </a:cubicBezTo>
                  <a:cubicBezTo>
                    <a:pt x="24044" y="43346"/>
                    <a:pt x="21116" y="51497"/>
                    <a:pt x="21116" y="59649"/>
                  </a:cubicBezTo>
                  <a:close/>
                  <a:moveTo>
                    <a:pt x="15930" y="103846"/>
                  </a:moveTo>
                  <a:cubicBezTo>
                    <a:pt x="15930" y="104647"/>
                    <a:pt x="16218" y="105449"/>
                    <a:pt x="16794" y="106061"/>
                  </a:cubicBezTo>
                  <a:cubicBezTo>
                    <a:pt x="17946" y="107284"/>
                    <a:pt x="19814" y="107284"/>
                    <a:pt x="20966" y="106061"/>
                  </a:cubicBezTo>
                  <a:lnTo>
                    <a:pt x="27224" y="99415"/>
                  </a:lnTo>
                  <a:cubicBezTo>
                    <a:pt x="28376" y="98192"/>
                    <a:pt x="28376" y="96208"/>
                    <a:pt x="27224" y="94985"/>
                  </a:cubicBezTo>
                  <a:cubicBezTo>
                    <a:pt x="26072" y="93762"/>
                    <a:pt x="24204" y="93762"/>
                    <a:pt x="23052" y="94985"/>
                  </a:cubicBezTo>
                  <a:lnTo>
                    <a:pt x="16794" y="101630"/>
                  </a:lnTo>
                  <a:cubicBezTo>
                    <a:pt x="16218" y="102242"/>
                    <a:pt x="15930" y="103044"/>
                    <a:pt x="15930" y="103846"/>
                  </a:cubicBezTo>
                  <a:close/>
                  <a:moveTo>
                    <a:pt x="15930" y="15910"/>
                  </a:moveTo>
                  <a:cubicBezTo>
                    <a:pt x="15930" y="16712"/>
                    <a:pt x="16218" y="17514"/>
                    <a:pt x="16794" y="18125"/>
                  </a:cubicBezTo>
                  <a:lnTo>
                    <a:pt x="23052" y="24771"/>
                  </a:lnTo>
                  <a:cubicBezTo>
                    <a:pt x="24204" y="25994"/>
                    <a:pt x="26072" y="25994"/>
                    <a:pt x="27224" y="24771"/>
                  </a:cubicBezTo>
                  <a:cubicBezTo>
                    <a:pt x="28376" y="23547"/>
                    <a:pt x="28376" y="21564"/>
                    <a:pt x="27224" y="20340"/>
                  </a:cubicBezTo>
                  <a:lnTo>
                    <a:pt x="20966" y="13695"/>
                  </a:lnTo>
                  <a:cubicBezTo>
                    <a:pt x="19814" y="12472"/>
                    <a:pt x="17946" y="12472"/>
                    <a:pt x="16794" y="13695"/>
                  </a:cubicBezTo>
                  <a:cubicBezTo>
                    <a:pt x="16218" y="14307"/>
                    <a:pt x="15930" y="15109"/>
                    <a:pt x="15930" y="15910"/>
                  </a:cubicBezTo>
                  <a:close/>
                  <a:moveTo>
                    <a:pt x="0" y="59999"/>
                  </a:moveTo>
                  <a:cubicBezTo>
                    <a:pt x="0" y="61730"/>
                    <a:pt x="1320" y="63132"/>
                    <a:pt x="2950" y="63132"/>
                  </a:cubicBezTo>
                  <a:lnTo>
                    <a:pt x="11800" y="63132"/>
                  </a:lnTo>
                  <a:cubicBezTo>
                    <a:pt x="13430" y="63132"/>
                    <a:pt x="14751" y="61730"/>
                    <a:pt x="14751" y="59999"/>
                  </a:cubicBezTo>
                  <a:cubicBezTo>
                    <a:pt x="14751" y="58269"/>
                    <a:pt x="13430" y="56867"/>
                    <a:pt x="11800" y="56867"/>
                  </a:cubicBezTo>
                  <a:lnTo>
                    <a:pt x="2950" y="56867"/>
                  </a:lnTo>
                  <a:cubicBezTo>
                    <a:pt x="1320" y="56867"/>
                    <a:pt x="0" y="58269"/>
                    <a:pt x="0" y="5999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109843" y="8085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هي </a:t>
            </a: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احتياجاتكم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لتطوير المشاريع المشتركة والعلاقات المتبادلة للوصول إلى أفضل المستويات؟</a:t>
            </a:r>
          </a:p>
        </p:txBody>
      </p:sp>
      <p:sp>
        <p:nvSpPr>
          <p:cNvPr id="7" name="Rectangle 6"/>
          <p:cNvSpPr/>
          <p:nvPr/>
        </p:nvSpPr>
        <p:spPr>
          <a:xfrm>
            <a:off x="4116992" y="2954100"/>
            <a:ext cx="50179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عقد المزيد من الاجتماعات لطرح الافكار في مجال التعاون المشترك</a:t>
            </a:r>
          </a:p>
        </p:txBody>
      </p:sp>
      <p:sp>
        <p:nvSpPr>
          <p:cNvPr id="8" name="Rectangle 7"/>
          <p:cNvSpPr/>
          <p:nvPr/>
        </p:nvSpPr>
        <p:spPr>
          <a:xfrm>
            <a:off x="4228597" y="4090371"/>
            <a:ext cx="3411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متطلبات واحتياجات التدريب للهيئة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40415" y="5162490"/>
            <a:ext cx="58360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الاخذ بعين الاعتبار كافة </a:t>
            </a:r>
            <a:r>
              <a:rPr lang="ar-AE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احتياجات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كل القطاعات للوصول لأفضل المستويات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359831" y="2061181"/>
            <a:ext cx="60275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التوثيق و عقد اجتماعات دورية مع اصحاب الأنظمة و الإدارات المختلفة</a:t>
            </a:r>
          </a:p>
        </p:txBody>
      </p:sp>
    </p:spTree>
    <p:extLst>
      <p:ext uri="{BB962C8B-B14F-4D97-AF65-F5344CB8AC3E}">
        <p14:creationId xmlns:p14="http://schemas.microsoft.com/office/powerpoint/2010/main" val="236036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743200"/>
            <a:ext cx="6430315" cy="731783"/>
          </a:xfrm>
        </p:spPr>
        <p:txBody>
          <a:bodyPr>
            <a:noAutofit/>
          </a:bodyPr>
          <a:lstStyle/>
          <a:p>
            <a:pPr algn="ctr"/>
            <a:r>
              <a:rPr lang="ar-AE" sz="4800" dirty="0" smtClean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 </a:t>
            </a:r>
            <a:endParaRPr lang="en-US" sz="4800" dirty="0">
              <a:solidFill>
                <a:srgbClr val="AC83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063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لرضا الموردين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99443"/>
              </p:ext>
            </p:extLst>
          </p:nvPr>
        </p:nvGraphicFramePr>
        <p:xfrm>
          <a:off x="360607" y="1302184"/>
          <a:ext cx="11668261" cy="49856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11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58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86200"/>
                <a:gridCol w="979868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6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6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6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6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6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6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عامل</a:t>
                      </a:r>
                      <a:r>
                        <a:rPr lang="ar-AE" sz="16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القياس</a:t>
                      </a:r>
                      <a:endParaRPr lang="en-US" sz="16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المحور</a:t>
                      </a:r>
                      <a:endParaRPr lang="en-US" sz="16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يتم تزويد الموردين المراد التعامل معهم بأرقام الهواتف و البريد الإلكتروني للموظفين المعنيين من الإدارة الطالبة للخدمة و إدارة الشؤون المالية للرد على استفساراتهم المتعلقة حول الخدمة التي ستقدم و الأمور المالية من بعد الانتهاء من الخدمة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SA" sz="14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تعريف الموردين بقنوات الاتصال والتواصل مع المعنيين في الهيئة</a:t>
                      </a:r>
                      <a:endParaRPr lang="en-US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900" b="1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قنوات الاتصال و التواصل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يتم تزويد الموردين المراد التعامل معهم بأرقام الهواتف و البريد الإلكتروني للموظفين المعنيين من الإدارة الطالبة للخدمة و إدارة الشؤون المالية للرد على استفساراتهم المتعلقة حول الخدمة التي ستقدم و الأمور المالية من بعد الانتهاء من الخدمة</a:t>
                      </a:r>
                      <a:endParaRPr lang="en-US" sz="1400" b="1" kern="12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AE" sz="14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كفاءة و فعالية قنوات الاتصال و التواصل بين الموردين و موظفي الهيئة</a:t>
                      </a:r>
                      <a:endParaRPr lang="en-US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تعريف الموردين بموقع الهيئة من خلال الهاتف حيث يتم إرسال خارطة موقع الهيئة بالبريد الإلكتروني أو إرسال</a:t>
                      </a:r>
                      <a:r>
                        <a:rPr lang="ar-AE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رابط الموقع الإلكتروني للهيئة الم</a:t>
                      </a:r>
                      <a:r>
                        <a:rPr lang="ar-SA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توفر</a:t>
                      </a:r>
                      <a:endParaRPr lang="en-US" sz="1400" b="1" kern="12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SA" sz="14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سهولة وصول المورد إلى مواقع عمل الهيئة لتوريد البضائع/ الخدمات وإنجاز معاملات التوريد</a:t>
                      </a:r>
                      <a:endParaRPr lang="en-US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يتم إرسال نسخة من الفاتورة للإدارات المعنية فور استلامها من المورد لعمل شهادة الإنجاز ليتم إعطاء المورد مستحقاته، و في نهاية كل عام (الربع الرابع) يتم إرسال نموذج تقييم الموردين للإدارات لتقييمهم و إعطاء كل مورد حقه من التقييم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SA" sz="14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مبادرة الهيئة إلى اتخاذ إجراءات لتحسين وتفعيل وتطوير العلاقة مع الموردين</a:t>
                      </a:r>
                      <a:endParaRPr lang="en-US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ف</a:t>
                      </a:r>
                      <a:r>
                        <a:rPr lang="ar-SA" sz="1400" b="1" kern="12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ي حال استلام الشكاوى و المقترحات من الموردين يتم إرسالها للإدارات المعنية و حلها خلال 7 أيام عمل كحد أقصى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ar-SA" sz="14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اهتمام الهيئة بالتعرف على شكواكم و احتياجاتكم و العمل على حلها و تلبيتها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676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1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45"/>
          <p:cNvSpPr/>
          <p:nvPr/>
        </p:nvSpPr>
        <p:spPr>
          <a:xfrm rot="5400000">
            <a:off x="10797546" y="1318254"/>
            <a:ext cx="1056120" cy="1315212"/>
          </a:xfrm>
          <a:prstGeom prst="rtTriangle">
            <a:avLst/>
          </a:pr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46"/>
          <p:cNvSpPr/>
          <p:nvPr/>
        </p:nvSpPr>
        <p:spPr>
          <a:xfrm rot="5400000">
            <a:off x="9485173" y="2344886"/>
            <a:ext cx="1056120" cy="1315212"/>
          </a:xfrm>
          <a:prstGeom prst="rtTriangle">
            <a:avLst/>
          </a:pr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447"/>
          <p:cNvSpPr/>
          <p:nvPr/>
        </p:nvSpPr>
        <p:spPr>
          <a:xfrm rot="5400000">
            <a:off x="8169962" y="3386550"/>
            <a:ext cx="1056120" cy="1315212"/>
          </a:xfrm>
          <a:prstGeom prst="rtTriangle">
            <a:avLst/>
          </a:pr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448"/>
          <p:cNvSpPr/>
          <p:nvPr/>
        </p:nvSpPr>
        <p:spPr>
          <a:xfrm rot="5400000">
            <a:off x="6861101" y="4427217"/>
            <a:ext cx="1056120" cy="1315212"/>
          </a:xfrm>
          <a:prstGeom prst="rtTriangle">
            <a:avLst/>
          </a:pr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449"/>
          <p:cNvSpPr/>
          <p:nvPr/>
        </p:nvSpPr>
        <p:spPr>
          <a:xfrm>
            <a:off x="7660776" y="5076940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454"/>
          <p:cNvSpPr txBox="1"/>
          <p:nvPr/>
        </p:nvSpPr>
        <p:spPr>
          <a:xfrm>
            <a:off x="4953000" y="252299"/>
            <a:ext cx="6096000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3200" b="1" dirty="0">
                <a:solidFill>
                  <a:srgbClr val="AC833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محاور العرض</a:t>
            </a:r>
            <a:endParaRPr lang="ar-AE" sz="32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Shape 457"/>
          <p:cNvSpPr txBox="1"/>
          <p:nvPr/>
        </p:nvSpPr>
        <p:spPr>
          <a:xfrm>
            <a:off x="6583569" y="2600986"/>
            <a:ext cx="3212681" cy="465039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تحليل الاستبيان</a:t>
            </a:r>
          </a:p>
        </p:txBody>
      </p:sp>
      <p:sp>
        <p:nvSpPr>
          <p:cNvPr id="18" name="Shape 460"/>
          <p:cNvSpPr txBox="1"/>
          <p:nvPr/>
        </p:nvSpPr>
        <p:spPr>
          <a:xfrm>
            <a:off x="4078224" y="4810644"/>
            <a:ext cx="3212681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المرفقات</a:t>
            </a:r>
          </a:p>
        </p:txBody>
      </p:sp>
      <p:sp>
        <p:nvSpPr>
          <p:cNvPr id="21" name="Shape 463"/>
          <p:cNvSpPr txBox="1"/>
          <p:nvPr/>
        </p:nvSpPr>
        <p:spPr>
          <a:xfrm>
            <a:off x="5462185" y="3700630"/>
            <a:ext cx="3212681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المقترحات</a:t>
            </a:r>
          </a:p>
        </p:txBody>
      </p:sp>
      <p:sp>
        <p:nvSpPr>
          <p:cNvPr id="23" name="Shape 465"/>
          <p:cNvSpPr txBox="1"/>
          <p:nvPr/>
        </p:nvSpPr>
        <p:spPr>
          <a:xfrm>
            <a:off x="10704912" y="1493693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</a:p>
        </p:txBody>
      </p:sp>
      <p:sp>
        <p:nvSpPr>
          <p:cNvPr id="24" name="Shape 466"/>
          <p:cNvSpPr txBox="1"/>
          <p:nvPr/>
        </p:nvSpPr>
        <p:spPr>
          <a:xfrm>
            <a:off x="9390508" y="2530948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</a:p>
        </p:txBody>
      </p:sp>
      <p:sp>
        <p:nvSpPr>
          <p:cNvPr id="25" name="Shape 467"/>
          <p:cNvSpPr txBox="1"/>
          <p:nvPr/>
        </p:nvSpPr>
        <p:spPr>
          <a:xfrm>
            <a:off x="8076103" y="3568202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</a:p>
        </p:txBody>
      </p:sp>
      <p:sp>
        <p:nvSpPr>
          <p:cNvPr id="26" name="Shape 468"/>
          <p:cNvSpPr txBox="1"/>
          <p:nvPr/>
        </p:nvSpPr>
        <p:spPr>
          <a:xfrm>
            <a:off x="6761700" y="4605460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750311" y="1645343"/>
            <a:ext cx="893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 fontAlgn="ctr"/>
            <a:r>
              <a:rPr lang="ar-AE" sz="28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مقدمة</a:t>
            </a:r>
          </a:p>
        </p:txBody>
      </p:sp>
      <p:sp>
        <p:nvSpPr>
          <p:cNvPr id="20" name="Shape 449"/>
          <p:cNvSpPr/>
          <p:nvPr/>
        </p:nvSpPr>
        <p:spPr>
          <a:xfrm>
            <a:off x="11413936" y="2064024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CFA859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449"/>
          <p:cNvSpPr/>
          <p:nvPr/>
        </p:nvSpPr>
        <p:spPr>
          <a:xfrm>
            <a:off x="8761005" y="4202786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D00000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449"/>
          <p:cNvSpPr/>
          <p:nvPr/>
        </p:nvSpPr>
        <p:spPr>
          <a:xfrm>
            <a:off x="10183480" y="3116024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AFAFAF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75" y="1614779"/>
            <a:ext cx="3551981" cy="37040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Shape 448"/>
          <p:cNvSpPr/>
          <p:nvPr/>
        </p:nvSpPr>
        <p:spPr>
          <a:xfrm rot="5400000">
            <a:off x="5545889" y="5449739"/>
            <a:ext cx="1056120" cy="1315212"/>
          </a:xfrm>
          <a:prstGeom prst="rtTriangle">
            <a:avLst/>
          </a:pr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449"/>
          <p:cNvSpPr/>
          <p:nvPr/>
        </p:nvSpPr>
        <p:spPr>
          <a:xfrm>
            <a:off x="6345564" y="6099462"/>
            <a:ext cx="442829" cy="41452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58392" y="109921"/>
                </a:moveTo>
                <a:cubicBezTo>
                  <a:pt x="58392" y="109945"/>
                  <a:pt x="61607" y="110494"/>
                  <a:pt x="61607" y="109921"/>
                </a:cubicBezTo>
                <a:lnTo>
                  <a:pt x="61607" y="109851"/>
                </a:lnTo>
                <a:cubicBezTo>
                  <a:pt x="80929" y="103093"/>
                  <a:pt x="90538" y="98937"/>
                  <a:pt x="110790" y="107213"/>
                </a:cubicBezTo>
                <a:lnTo>
                  <a:pt x="111142" y="20850"/>
                </a:lnTo>
                <a:lnTo>
                  <a:pt x="105743" y="20850"/>
                </a:lnTo>
                <a:cubicBezTo>
                  <a:pt x="105821" y="46504"/>
                  <a:pt x="105899" y="72157"/>
                  <a:pt x="105976" y="97811"/>
                </a:cubicBezTo>
                <a:cubicBezTo>
                  <a:pt x="91995" y="91718"/>
                  <a:pt x="76016" y="96522"/>
                  <a:pt x="61607" y="109411"/>
                </a:cubicBezTo>
                <a:lnTo>
                  <a:pt x="61607" y="20850"/>
                </a:lnTo>
                <a:lnTo>
                  <a:pt x="61607" y="17030"/>
                </a:lnTo>
                <a:lnTo>
                  <a:pt x="61607" y="15907"/>
                </a:lnTo>
                <a:cubicBezTo>
                  <a:pt x="70238" y="5918"/>
                  <a:pt x="78364" y="83"/>
                  <a:pt x="89113" y="0"/>
                </a:cubicBezTo>
                <a:cubicBezTo>
                  <a:pt x="93999" y="-36"/>
                  <a:pt x="99427" y="1114"/>
                  <a:pt x="105691" y="3604"/>
                </a:cubicBezTo>
                <a:cubicBezTo>
                  <a:pt x="105705" y="8079"/>
                  <a:pt x="105718" y="12555"/>
                  <a:pt x="105732" y="17030"/>
                </a:cubicBezTo>
                <a:lnTo>
                  <a:pt x="115580" y="16954"/>
                </a:lnTo>
                <a:lnTo>
                  <a:pt x="115580" y="29213"/>
                </a:lnTo>
                <a:lnTo>
                  <a:pt x="120000" y="29213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29213"/>
                </a:lnTo>
                <a:lnTo>
                  <a:pt x="3795" y="29213"/>
                </a:lnTo>
                <a:lnTo>
                  <a:pt x="3795" y="16954"/>
                </a:lnTo>
                <a:lnTo>
                  <a:pt x="14267" y="17030"/>
                </a:lnTo>
                <a:cubicBezTo>
                  <a:pt x="14281" y="12555"/>
                  <a:pt x="14294" y="8079"/>
                  <a:pt x="14308" y="3604"/>
                </a:cubicBezTo>
                <a:cubicBezTo>
                  <a:pt x="20572" y="1114"/>
                  <a:pt x="26000" y="-36"/>
                  <a:pt x="30886" y="0"/>
                </a:cubicBezTo>
                <a:cubicBezTo>
                  <a:pt x="41635" y="83"/>
                  <a:pt x="49761" y="5918"/>
                  <a:pt x="58392" y="15907"/>
                </a:cubicBezTo>
                <a:lnTo>
                  <a:pt x="58392" y="17030"/>
                </a:lnTo>
                <a:lnTo>
                  <a:pt x="58392" y="20850"/>
                </a:lnTo>
                <a:lnTo>
                  <a:pt x="58392" y="109411"/>
                </a:lnTo>
                <a:cubicBezTo>
                  <a:pt x="43983" y="96522"/>
                  <a:pt x="28004" y="91718"/>
                  <a:pt x="14023" y="97811"/>
                </a:cubicBezTo>
                <a:lnTo>
                  <a:pt x="14256" y="20850"/>
                </a:lnTo>
                <a:lnTo>
                  <a:pt x="8857" y="20850"/>
                </a:lnTo>
                <a:lnTo>
                  <a:pt x="8504" y="106459"/>
                </a:lnTo>
                <a:cubicBezTo>
                  <a:pt x="28638" y="97578"/>
                  <a:pt x="40064" y="103903"/>
                  <a:pt x="58392" y="109851"/>
                </a:cubicBezTo>
              </a:path>
            </a:pathLst>
          </a:custGeom>
          <a:solidFill>
            <a:srgbClr val="595A5C"/>
          </a:solidFill>
          <a:ln>
            <a:noFill/>
          </a:ln>
        </p:spPr>
        <p:txBody>
          <a:bodyPr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460"/>
          <p:cNvSpPr txBox="1"/>
          <p:nvPr/>
        </p:nvSpPr>
        <p:spPr>
          <a:xfrm>
            <a:off x="2362200" y="5833166"/>
            <a:ext cx="3212681" cy="615552"/>
          </a:xfrm>
          <a:prstGeom prst="rect">
            <a:avLst/>
          </a:prstGeom>
          <a:noFill/>
          <a:ln>
            <a:noFill/>
          </a:ln>
        </p:spPr>
        <p:txBody>
          <a:bodyPr lIns="121900" tIns="60933" rIns="121900" bIns="60933" anchor="t" anchorCtr="0">
            <a:noAutofit/>
          </a:bodyPr>
          <a:lstStyle/>
          <a:p>
            <a:pPr algn="ctr" rtl="1" fontAlgn="ctr"/>
            <a:r>
              <a:rPr lang="ar-AE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الإجراءات التصحيحية </a:t>
            </a:r>
            <a:endParaRPr lang="ar-AE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Shape 468"/>
          <p:cNvSpPr txBox="1"/>
          <p:nvPr/>
        </p:nvSpPr>
        <p:spPr>
          <a:xfrm>
            <a:off x="5446488" y="5627982"/>
            <a:ext cx="627463" cy="410369"/>
          </a:xfrm>
          <a:prstGeom prst="rect">
            <a:avLst/>
          </a:prstGeom>
          <a:noFill/>
          <a:ln>
            <a:noFill/>
          </a:ln>
        </p:spPr>
        <p:txBody>
          <a:bodyPr lIns="121900" tIns="0" rIns="121900" bIns="0" anchor="ctr" anchorCtr="0">
            <a:noAutofit/>
          </a:bodyPr>
          <a:lstStyle/>
          <a:p>
            <a:pPr>
              <a:buSzPct val="25000"/>
            </a:pPr>
            <a:r>
              <a:rPr lang="en" sz="2667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5365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لرضا الموردين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86670"/>
              </p:ext>
            </p:extLst>
          </p:nvPr>
        </p:nvGraphicFramePr>
        <p:xfrm>
          <a:off x="360607" y="1302184"/>
          <a:ext cx="11668261" cy="477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11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4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408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4257"/>
                <a:gridCol w="1513268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8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عامل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القياس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المحور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900" b="1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قنوات الاتصال و التواصل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66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741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لرضا الموردين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86670"/>
              </p:ext>
            </p:extLst>
          </p:nvPr>
        </p:nvGraphicFramePr>
        <p:xfrm>
          <a:off x="360607" y="1302184"/>
          <a:ext cx="11668261" cy="477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11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4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408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4257"/>
                <a:gridCol w="1513268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8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عامل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القياس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المحور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900" b="1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قنوات الاتصال و التواصل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66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507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الاجراءات التصحيحية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لرضا الموردين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86670"/>
              </p:ext>
            </p:extLst>
          </p:nvPr>
        </p:nvGraphicFramePr>
        <p:xfrm>
          <a:off x="360607" y="1302184"/>
          <a:ext cx="11668261" cy="477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11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1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45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408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604257"/>
                <a:gridCol w="1513268"/>
              </a:tblGrid>
              <a:tr h="52291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الدليل </a:t>
                      </a:r>
                      <a:endParaRPr lang="en-US" sz="18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الانجاز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الاطار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الزمني للتنفيذ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الإجراءات التصحيحية 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عامل</a:t>
                      </a:r>
                      <a:r>
                        <a:rPr lang="ar-AE" sz="1800" b="1" baseline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القياس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المحور</a:t>
                      </a:r>
                      <a:endParaRPr lang="en-US" sz="1800" b="1" dirty="0" smtClean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4B2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AE" sz="1900" b="1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قنوات الاتصال و التواصل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158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buFont typeface="Wingdings" panose="05000000000000000000" pitchFamily="2" charset="2"/>
                        <a:buNone/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0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311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860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665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marR="0" indent="-28575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9029" marR="59029" marT="29514" marB="29514" anchor="ctr">
                    <a:lnL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6A32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894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673580"/>
              </p:ext>
            </p:extLst>
          </p:nvPr>
        </p:nvGraphicFramePr>
        <p:xfrm>
          <a:off x="2667000" y="2194560"/>
          <a:ext cx="6934200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5202">
                <a:tc gridSpan="2">
                  <a:txBody>
                    <a:bodyPr/>
                    <a:lstStyle/>
                    <a:p>
                      <a:pPr algn="ctr"/>
                      <a:r>
                        <a:rPr lang="ar-AE" sz="2400" dirty="0" smtClean="0">
                          <a:solidFill>
                            <a:schemeClr val="bg1"/>
                          </a:solidFill>
                          <a:latin typeface="Dubai" panose="020B0503030403030204" pitchFamily="34" charset="-78"/>
                          <a:cs typeface="Dubai" panose="020B0503030403030204" pitchFamily="34" charset="-78"/>
                        </a:rPr>
                        <a:t>المرفقات</a:t>
                      </a:r>
                      <a:endParaRPr lang="en-US" sz="2400" dirty="0">
                        <a:solidFill>
                          <a:schemeClr val="bg1"/>
                        </a:solidFill>
                        <a:latin typeface="Dubai" panose="020B0503030403030204" pitchFamily="34" charset="-78"/>
                        <a:cs typeface="Dubai" panose="020B0503030403030204" pitchFamily="34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A8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12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latinLnBrk="0" hangingPunct="1">
                        <a:buFontTx/>
                        <a:buNone/>
                      </a:pPr>
                      <a:r>
                        <a:rPr lang="ar-AE" sz="2000" b="1" kern="1200" dirty="0" smtClean="0">
                          <a:solidFill>
                            <a:schemeClr val="tx1"/>
                          </a:solidFill>
                          <a:latin typeface="Dubai" panose="020B0503030403030204" pitchFamily="34" charset="-78"/>
                          <a:ea typeface="+mn-ea"/>
                          <a:cs typeface="Dubai" panose="020B0503030403030204" pitchFamily="34" charset="-78"/>
                        </a:rPr>
                        <a:t>نتائج الاستبيان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Dubai" panose="020B0503030403030204" pitchFamily="34" charset="-78"/>
                        <a:ea typeface="+mn-ea"/>
                        <a:cs typeface="Dubai" panose="020B0503030403030204" pitchFamily="34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55705"/>
              </p:ext>
            </p:extLst>
          </p:nvPr>
        </p:nvGraphicFramePr>
        <p:xfrm>
          <a:off x="3810000" y="319278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Acrobat Document" showAsIcon="1" r:id="rId3" imgW="914400" imgH="771480" progId="AcroExch.Document.DC">
                  <p:link updateAutomatic="1"/>
                </p:oleObj>
              </mc:Choice>
              <mc:Fallback>
                <p:oleObj name="Acrobat Document" showAsIcon="1" r:id="rId3" imgW="914400" imgH="771480" progId="AcroExch.Document.DC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319278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42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334"/>
          <p:cNvSpPr txBox="1"/>
          <p:nvPr/>
        </p:nvSpPr>
        <p:spPr>
          <a:xfrm rot="-5400000">
            <a:off x="6508662" y="4179807"/>
            <a:ext cx="3068897" cy="306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SzPct val="25000"/>
            </a:pPr>
            <a:endParaRPr lang="en" sz="2000" b="1" dirty="0">
              <a:solidFill>
                <a:schemeClr val="bg1"/>
              </a:solidFill>
              <a:latin typeface="Dubai" panose="020B0503030403030204" pitchFamily="34" charset="-78"/>
              <a:ea typeface="Arial"/>
              <a:cs typeface="Dubai" panose="020B0503030403030204" pitchFamily="34" charset="-78"/>
              <a:sym typeface="Arial"/>
            </a:endParaRPr>
          </a:p>
        </p:txBody>
      </p:sp>
      <p:sp>
        <p:nvSpPr>
          <p:cNvPr id="24" name="Shape 682"/>
          <p:cNvSpPr/>
          <p:nvPr/>
        </p:nvSpPr>
        <p:spPr>
          <a:xfrm>
            <a:off x="7356566" y="1447800"/>
            <a:ext cx="302174" cy="382058"/>
          </a:xfrm>
          <a:custGeom>
            <a:avLst/>
            <a:gdLst/>
            <a:ahLst/>
            <a:cxnLst/>
            <a:rect l="0" t="0" r="0" b="0"/>
            <a:pathLst>
              <a:path w="12286" h="15534" extrusionOk="0">
                <a:moveTo>
                  <a:pt x="6326" y="1"/>
                </a:moveTo>
                <a:lnTo>
                  <a:pt x="5960" y="25"/>
                </a:lnTo>
                <a:lnTo>
                  <a:pt x="5716" y="74"/>
                </a:lnTo>
                <a:lnTo>
                  <a:pt x="5520" y="147"/>
                </a:lnTo>
                <a:lnTo>
                  <a:pt x="5374" y="221"/>
                </a:lnTo>
                <a:lnTo>
                  <a:pt x="4983" y="1466"/>
                </a:lnTo>
                <a:lnTo>
                  <a:pt x="4788" y="2028"/>
                </a:lnTo>
                <a:lnTo>
                  <a:pt x="4592" y="2541"/>
                </a:lnTo>
                <a:lnTo>
                  <a:pt x="4397" y="3005"/>
                </a:lnTo>
                <a:lnTo>
                  <a:pt x="4202" y="3396"/>
                </a:lnTo>
                <a:lnTo>
                  <a:pt x="4031" y="3689"/>
                </a:lnTo>
                <a:lnTo>
                  <a:pt x="3884" y="3933"/>
                </a:lnTo>
                <a:lnTo>
                  <a:pt x="3664" y="4153"/>
                </a:lnTo>
                <a:lnTo>
                  <a:pt x="3322" y="4495"/>
                </a:lnTo>
                <a:lnTo>
                  <a:pt x="2516" y="5252"/>
                </a:lnTo>
                <a:lnTo>
                  <a:pt x="1442" y="6229"/>
                </a:lnTo>
                <a:lnTo>
                  <a:pt x="1" y="6229"/>
                </a:lnTo>
                <a:lnTo>
                  <a:pt x="1" y="13433"/>
                </a:lnTo>
                <a:lnTo>
                  <a:pt x="1515" y="13433"/>
                </a:lnTo>
                <a:lnTo>
                  <a:pt x="2004" y="13678"/>
                </a:lnTo>
                <a:lnTo>
                  <a:pt x="2687" y="13971"/>
                </a:lnTo>
                <a:lnTo>
                  <a:pt x="3567" y="14313"/>
                </a:lnTo>
                <a:lnTo>
                  <a:pt x="4544" y="14679"/>
                </a:lnTo>
                <a:lnTo>
                  <a:pt x="5594" y="14997"/>
                </a:lnTo>
                <a:lnTo>
                  <a:pt x="6131" y="15143"/>
                </a:lnTo>
                <a:lnTo>
                  <a:pt x="6668" y="15265"/>
                </a:lnTo>
                <a:lnTo>
                  <a:pt x="7181" y="15387"/>
                </a:lnTo>
                <a:lnTo>
                  <a:pt x="7694" y="15461"/>
                </a:lnTo>
                <a:lnTo>
                  <a:pt x="8158" y="15509"/>
                </a:lnTo>
                <a:lnTo>
                  <a:pt x="8622" y="15534"/>
                </a:lnTo>
                <a:lnTo>
                  <a:pt x="9404" y="15534"/>
                </a:lnTo>
                <a:lnTo>
                  <a:pt x="9819" y="15509"/>
                </a:lnTo>
                <a:lnTo>
                  <a:pt x="10210" y="15461"/>
                </a:lnTo>
                <a:lnTo>
                  <a:pt x="10552" y="15363"/>
                </a:lnTo>
                <a:lnTo>
                  <a:pt x="10723" y="15314"/>
                </a:lnTo>
                <a:lnTo>
                  <a:pt x="10845" y="15265"/>
                </a:lnTo>
                <a:lnTo>
                  <a:pt x="10967" y="15192"/>
                </a:lnTo>
                <a:lnTo>
                  <a:pt x="11064" y="15094"/>
                </a:lnTo>
                <a:lnTo>
                  <a:pt x="11113" y="14997"/>
                </a:lnTo>
                <a:lnTo>
                  <a:pt x="11162" y="14874"/>
                </a:lnTo>
                <a:lnTo>
                  <a:pt x="11235" y="14166"/>
                </a:lnTo>
                <a:lnTo>
                  <a:pt x="11211" y="13995"/>
                </a:lnTo>
                <a:lnTo>
                  <a:pt x="11162" y="13849"/>
                </a:lnTo>
                <a:lnTo>
                  <a:pt x="11064" y="13702"/>
                </a:lnTo>
                <a:lnTo>
                  <a:pt x="10918" y="13580"/>
                </a:lnTo>
                <a:lnTo>
                  <a:pt x="11040" y="13556"/>
                </a:lnTo>
                <a:lnTo>
                  <a:pt x="11162" y="13507"/>
                </a:lnTo>
                <a:lnTo>
                  <a:pt x="11284" y="13458"/>
                </a:lnTo>
                <a:lnTo>
                  <a:pt x="11382" y="13360"/>
                </a:lnTo>
                <a:lnTo>
                  <a:pt x="11455" y="13263"/>
                </a:lnTo>
                <a:lnTo>
                  <a:pt x="11528" y="13140"/>
                </a:lnTo>
                <a:lnTo>
                  <a:pt x="11577" y="12994"/>
                </a:lnTo>
                <a:lnTo>
                  <a:pt x="11602" y="12872"/>
                </a:lnTo>
                <a:lnTo>
                  <a:pt x="11675" y="11993"/>
                </a:lnTo>
                <a:lnTo>
                  <a:pt x="11675" y="11870"/>
                </a:lnTo>
                <a:lnTo>
                  <a:pt x="11675" y="11773"/>
                </a:lnTo>
                <a:lnTo>
                  <a:pt x="11651" y="11651"/>
                </a:lnTo>
                <a:lnTo>
                  <a:pt x="11602" y="11553"/>
                </a:lnTo>
                <a:lnTo>
                  <a:pt x="11480" y="11382"/>
                </a:lnTo>
                <a:lnTo>
                  <a:pt x="11406" y="11309"/>
                </a:lnTo>
                <a:lnTo>
                  <a:pt x="11333" y="11235"/>
                </a:lnTo>
                <a:lnTo>
                  <a:pt x="11455" y="11211"/>
                </a:lnTo>
                <a:lnTo>
                  <a:pt x="11553" y="11162"/>
                </a:lnTo>
                <a:lnTo>
                  <a:pt x="11651" y="11089"/>
                </a:lnTo>
                <a:lnTo>
                  <a:pt x="11748" y="10991"/>
                </a:lnTo>
                <a:lnTo>
                  <a:pt x="11822" y="10893"/>
                </a:lnTo>
                <a:lnTo>
                  <a:pt x="11870" y="10796"/>
                </a:lnTo>
                <a:lnTo>
                  <a:pt x="11919" y="10674"/>
                </a:lnTo>
                <a:lnTo>
                  <a:pt x="11944" y="10527"/>
                </a:lnTo>
                <a:lnTo>
                  <a:pt x="12017" y="9672"/>
                </a:lnTo>
                <a:lnTo>
                  <a:pt x="12017" y="9550"/>
                </a:lnTo>
                <a:lnTo>
                  <a:pt x="12017" y="9428"/>
                </a:lnTo>
                <a:lnTo>
                  <a:pt x="11993" y="9306"/>
                </a:lnTo>
                <a:lnTo>
                  <a:pt x="11944" y="9208"/>
                </a:lnTo>
                <a:lnTo>
                  <a:pt x="11895" y="9111"/>
                </a:lnTo>
                <a:lnTo>
                  <a:pt x="11822" y="9037"/>
                </a:lnTo>
                <a:lnTo>
                  <a:pt x="11748" y="8964"/>
                </a:lnTo>
                <a:lnTo>
                  <a:pt x="11651" y="8891"/>
                </a:lnTo>
                <a:lnTo>
                  <a:pt x="11748" y="8866"/>
                </a:lnTo>
                <a:lnTo>
                  <a:pt x="11846" y="8793"/>
                </a:lnTo>
                <a:lnTo>
                  <a:pt x="11944" y="8720"/>
                </a:lnTo>
                <a:lnTo>
                  <a:pt x="12017" y="8647"/>
                </a:lnTo>
                <a:lnTo>
                  <a:pt x="12090" y="8549"/>
                </a:lnTo>
                <a:lnTo>
                  <a:pt x="12139" y="8451"/>
                </a:lnTo>
                <a:lnTo>
                  <a:pt x="12163" y="8329"/>
                </a:lnTo>
                <a:lnTo>
                  <a:pt x="12188" y="8207"/>
                </a:lnTo>
                <a:lnTo>
                  <a:pt x="12286" y="7328"/>
                </a:lnTo>
                <a:lnTo>
                  <a:pt x="12261" y="7206"/>
                </a:lnTo>
                <a:lnTo>
                  <a:pt x="12237" y="7083"/>
                </a:lnTo>
                <a:lnTo>
                  <a:pt x="12188" y="6986"/>
                </a:lnTo>
                <a:lnTo>
                  <a:pt x="12139" y="6888"/>
                </a:lnTo>
                <a:lnTo>
                  <a:pt x="12066" y="6790"/>
                </a:lnTo>
                <a:lnTo>
                  <a:pt x="11968" y="6717"/>
                </a:lnTo>
                <a:lnTo>
                  <a:pt x="11748" y="6571"/>
                </a:lnTo>
                <a:lnTo>
                  <a:pt x="11504" y="6448"/>
                </a:lnTo>
                <a:lnTo>
                  <a:pt x="11211" y="6351"/>
                </a:lnTo>
                <a:lnTo>
                  <a:pt x="10893" y="6278"/>
                </a:lnTo>
                <a:lnTo>
                  <a:pt x="10576" y="6229"/>
                </a:lnTo>
                <a:lnTo>
                  <a:pt x="9892" y="6131"/>
                </a:lnTo>
                <a:lnTo>
                  <a:pt x="8842" y="6033"/>
                </a:lnTo>
                <a:lnTo>
                  <a:pt x="7596" y="5960"/>
                </a:lnTo>
                <a:lnTo>
                  <a:pt x="6326" y="5887"/>
                </a:lnTo>
                <a:lnTo>
                  <a:pt x="6497" y="5594"/>
                </a:lnTo>
                <a:lnTo>
                  <a:pt x="6644" y="5252"/>
                </a:lnTo>
                <a:lnTo>
                  <a:pt x="6790" y="4885"/>
                </a:lnTo>
                <a:lnTo>
                  <a:pt x="6888" y="4495"/>
                </a:lnTo>
                <a:lnTo>
                  <a:pt x="6986" y="4104"/>
                </a:lnTo>
                <a:lnTo>
                  <a:pt x="7083" y="3689"/>
                </a:lnTo>
                <a:lnTo>
                  <a:pt x="7181" y="2883"/>
                </a:lnTo>
                <a:lnTo>
                  <a:pt x="7254" y="2150"/>
                </a:lnTo>
                <a:lnTo>
                  <a:pt x="7303" y="1539"/>
                </a:lnTo>
                <a:lnTo>
                  <a:pt x="7303" y="978"/>
                </a:lnTo>
                <a:lnTo>
                  <a:pt x="7303" y="807"/>
                </a:lnTo>
                <a:lnTo>
                  <a:pt x="7230" y="611"/>
                </a:lnTo>
                <a:lnTo>
                  <a:pt x="7157" y="465"/>
                </a:lnTo>
                <a:lnTo>
                  <a:pt x="7035" y="318"/>
                </a:lnTo>
                <a:lnTo>
                  <a:pt x="6888" y="172"/>
                </a:lnTo>
                <a:lnTo>
                  <a:pt x="6717" y="98"/>
                </a:lnTo>
                <a:lnTo>
                  <a:pt x="6522" y="25"/>
                </a:lnTo>
                <a:lnTo>
                  <a:pt x="6326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180838"/>
            <a:ext cx="6819532" cy="731783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العام عن استبيان رضا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موردي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 لعام 2017</a:t>
            </a:r>
            <a:endParaRPr lang="ar-AE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34398"/>
              </p:ext>
            </p:extLst>
          </p:nvPr>
        </p:nvGraphicFramePr>
        <p:xfrm>
          <a:off x="6087979" y="1377725"/>
          <a:ext cx="5799221" cy="49468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40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5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0788">
                <a:tc gridSpan="2">
                  <a:txBody>
                    <a:bodyPr/>
                    <a:lstStyle/>
                    <a:p>
                      <a:pPr algn="ctr"/>
                      <a:r>
                        <a:rPr lang="ar-AE" sz="2800" b="1" u="none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الردود</a:t>
                      </a:r>
                      <a:r>
                        <a:rPr lang="ar-AE" sz="28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الفئات المستهدفة</a:t>
                      </a:r>
                      <a:endParaRPr lang="en-US" sz="2800" b="1" u="none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3615">
                <a:tc>
                  <a:txBody>
                    <a:bodyPr/>
                    <a:lstStyle/>
                    <a:p>
                      <a:pPr algn="ctr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موردي الهيئة الاتحادية للموارد البشرية</a:t>
                      </a:r>
                      <a:r>
                        <a:rPr lang="ar-AE" sz="18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الحكومية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المستهدفة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580">
                <a:tc>
                  <a:txBody>
                    <a:bodyPr/>
                    <a:lstStyle/>
                    <a:p>
                      <a:pPr algn="ctr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ضمن الخطة التشغيلية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حالة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36"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إجمالي عدد الموردين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36"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(70%) من إجمالي الموردين أي ما يعادل 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العينة المستهدفة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36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</a:t>
                      </a:r>
                      <a:endParaRPr lang="ar-AE" sz="18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الردود للاستبيان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22764">
                <a:tc>
                  <a:txBody>
                    <a:bodyPr/>
                    <a:lstStyle/>
                    <a:p>
                      <a:pPr algn="ctr" rtl="0"/>
                      <a:endParaRPr lang="en-US" sz="1700" b="1" u="sng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en-US" sz="1700" b="1" u="sng" dirty="0" smtClean="0">
                          <a:solidFill>
                            <a:srgbClr val="AC833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Launch</a:t>
                      </a:r>
                      <a:r>
                        <a:rPr lang="en-US" sz="1700" b="1" dirty="0" smtClean="0">
                          <a:solidFill>
                            <a:srgbClr val="AC833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en-US" sz="17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th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of March</a:t>
                      </a:r>
                      <a:r>
                        <a:rPr lang="en-US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7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2018</a:t>
                      </a:r>
                      <a:endParaRPr lang="en-US" sz="1700" b="1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en-US" sz="1700" b="1" u="sng" kern="1200" dirty="0" smtClean="0">
                          <a:solidFill>
                            <a:srgbClr val="AC8332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Closing</a:t>
                      </a:r>
                      <a:r>
                        <a:rPr lang="en-US" sz="1700" b="1" kern="1200" dirty="0" smtClean="0">
                          <a:solidFill>
                            <a:srgbClr val="AC8332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</a:t>
                      </a:r>
                      <a:r>
                        <a:rPr lang="en-US" sz="17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th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of April </a:t>
                      </a:r>
                      <a:r>
                        <a:rPr lang="ar-AE" sz="1700" b="1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2018</a:t>
                      </a:r>
                      <a:endParaRPr lang="ar-AE" sz="17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تاريخ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إطلاق و اغلاق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79218">
                <a:tc>
                  <a:txBody>
                    <a:bodyPr/>
                    <a:lstStyle/>
                    <a:p>
                      <a:pPr algn="ctr" rtl="1"/>
                      <a:r>
                        <a:rPr lang="ar-AE" sz="17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</a:t>
                      </a:r>
                      <a:r>
                        <a:rPr lang="ar-AE" sz="17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قياسه في الأعوام السابقة 2015-2016</a:t>
                      </a:r>
                      <a:endParaRPr lang="ar-AE" sz="1700" b="1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Wingdings" panose="05000000000000000000" pitchFamily="2" charset="2"/>
                        <a:buChar char="v"/>
                      </a:pPr>
                      <a:r>
                        <a:rPr lang="ar-AE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نوع الاستبيان 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749984"/>
              </p:ext>
            </p:extLst>
          </p:nvPr>
        </p:nvGraphicFramePr>
        <p:xfrm>
          <a:off x="228600" y="1377725"/>
          <a:ext cx="5486400" cy="433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5867400"/>
            <a:ext cx="548640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AFAF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يوجد انخفاض في نسبة الرضا للعام 2017 مقارنة بالعام 2016 بنسبة 4% بسبب انخفاض نسبة المشاركات للعام 2016 وانخفاض عدد الموردين للعام 2017 من 70 إلى 37 فقط</a:t>
            </a:r>
            <a:endParaRPr lang="en-US" sz="1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8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hape 930"/>
          <p:cNvGrpSpPr/>
          <p:nvPr/>
        </p:nvGrpSpPr>
        <p:grpSpPr>
          <a:xfrm>
            <a:off x="11506200" y="3004787"/>
            <a:ext cx="324660" cy="338956"/>
            <a:chOff x="3294650" y="3652450"/>
            <a:chExt cx="388350" cy="405450"/>
          </a:xfrm>
          <a:solidFill>
            <a:schemeClr val="bg1"/>
          </a:solidFill>
        </p:grpSpPr>
        <p:sp>
          <p:nvSpPr>
            <p:cNvPr id="8" name="Shape 931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32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933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81239"/>
            <a:ext cx="6705600" cy="731783"/>
          </a:xfrm>
        </p:spPr>
        <p:txBody>
          <a:bodyPr>
            <a:no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الشركات المشاركة في تعبئة استبيان رضا موردي الهيئة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39630"/>
              </p:ext>
            </p:extLst>
          </p:nvPr>
        </p:nvGraphicFramePr>
        <p:xfrm>
          <a:off x="6553200" y="2699140"/>
          <a:ext cx="2438400" cy="3625460"/>
        </p:xfrm>
        <a:graphic>
          <a:graphicData uri="http://schemas.openxmlformats.org/drawingml/2006/table">
            <a:tbl>
              <a:tblPr rtl="1"/>
              <a:tblGrid>
                <a:gridCol w="277090">
                  <a:extLst>
                    <a:ext uri="{9D8B030D-6E8A-4147-A177-3AD203B41FA5}">
                      <a16:colId xmlns="" xmlns:a16="http://schemas.microsoft.com/office/drawing/2014/main" val="2419164936"/>
                    </a:ext>
                  </a:extLst>
                </a:gridCol>
                <a:gridCol w="2161310">
                  <a:extLst>
                    <a:ext uri="{9D8B030D-6E8A-4147-A177-3AD203B41FA5}">
                      <a16:colId xmlns="" xmlns:a16="http://schemas.microsoft.com/office/drawing/2014/main" val="2371178437"/>
                    </a:ext>
                  </a:extLst>
                </a:gridCol>
              </a:tblGrid>
              <a:tr h="624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كاد</a:t>
                      </a:r>
                      <a:r>
                        <a:rPr lang="ar-AE" sz="17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الإمارات للتجارة </a:t>
                      </a:r>
                      <a:endParaRPr lang="ar-AE" sz="17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506987"/>
                  </a:ext>
                </a:extLst>
              </a:tr>
              <a:tr h="624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مطبعة الشيماء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1937002"/>
                  </a:ext>
                </a:extLst>
              </a:tr>
              <a:tr h="624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الخوارزمي لخدمات التدريب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117701"/>
                  </a:ext>
                </a:extLst>
              </a:tr>
              <a:tr h="524399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البلاغة للترجمة القانونية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9908767"/>
                  </a:ext>
                </a:extLst>
              </a:tr>
              <a:tr h="649167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مؤسسة برين للاستشارات والتدريب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1333071"/>
                  </a:ext>
                </a:extLst>
              </a:tr>
              <a:tr h="57791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defTabSz="914264" rtl="1" eaLnBrk="1" fontAlgn="ctr" latinLnBrk="0" hangingPunct="1"/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مونديال</a:t>
                      </a:r>
                      <a:r>
                        <a:rPr lang="en-US" sz="17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“</a:t>
                      </a:r>
                      <a:r>
                        <a:rPr lang="ar-AE" sz="17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دبي</a:t>
                      </a:r>
                      <a:r>
                        <a:rPr lang="en-US" sz="17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”</a:t>
                      </a:r>
                      <a:endParaRPr lang="en-US" sz="17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3129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269922"/>
              </p:ext>
            </p:extLst>
          </p:nvPr>
        </p:nvGraphicFramePr>
        <p:xfrm>
          <a:off x="3433358" y="2684450"/>
          <a:ext cx="2391928" cy="3610771"/>
        </p:xfrm>
        <a:graphic>
          <a:graphicData uri="http://schemas.openxmlformats.org/drawingml/2006/table">
            <a:tbl>
              <a:tblPr rtl="1"/>
              <a:tblGrid>
                <a:gridCol w="304250">
                  <a:extLst>
                    <a:ext uri="{9D8B030D-6E8A-4147-A177-3AD203B41FA5}">
                      <a16:colId xmlns="" xmlns:a16="http://schemas.microsoft.com/office/drawing/2014/main" val="2509190850"/>
                    </a:ext>
                  </a:extLst>
                </a:gridCol>
                <a:gridCol w="2087678">
                  <a:extLst>
                    <a:ext uri="{9D8B030D-6E8A-4147-A177-3AD203B41FA5}">
                      <a16:colId xmlns="" xmlns:a16="http://schemas.microsoft.com/office/drawing/2014/main" val="1409429431"/>
                    </a:ext>
                  </a:extLst>
                </a:gridCol>
              </a:tblGrid>
              <a:tr h="601723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مطبعة وقرطاسية البلاد</a:t>
                      </a: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3928221"/>
                  </a:ext>
                </a:extLst>
              </a:tr>
              <a:tr h="757398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سبارك أيدياز للدعاية و الإعلان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8154117"/>
                  </a:ext>
                </a:extLst>
              </a:tr>
              <a:tr h="757398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مركز أبوظبي للترجمة القانونية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1584967"/>
                  </a:ext>
                </a:extLst>
              </a:tr>
              <a:tr h="903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فينشورس</a:t>
                      </a:r>
                      <a:r>
                        <a:rPr lang="ar-AE" sz="17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الشرق الاوسط</a:t>
                      </a:r>
                      <a:endParaRPr lang="en-US" sz="17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8333239"/>
                  </a:ext>
                </a:extLst>
              </a:tr>
              <a:tr h="590318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defTabSz="914264" rtl="1" eaLnBrk="1" fontAlgn="ctr" latinLnBrk="0" hangingPunct="1"/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شركة ابداع</a:t>
                      </a:r>
                      <a:endParaRPr lang="ar-AE" sz="17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715" marR="6715" marT="671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858743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52035" y="1733490"/>
            <a:ext cx="7087930" cy="523220"/>
          </a:xfrm>
          <a:prstGeom prst="rect">
            <a:avLst/>
          </a:prstGeom>
          <a:solidFill>
            <a:schemeClr val="bg1"/>
          </a:solidFill>
          <a:ln w="38100">
            <a:solidFill>
              <a:srgbClr val="AC833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21  </a:t>
            </a:r>
            <a:r>
              <a:rPr lang="ar-AE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مؤسسة/ شركة </a:t>
            </a:r>
            <a:r>
              <a:rPr lang="ar-A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مشاركة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رضا الموردين</a:t>
            </a:r>
            <a:endParaRPr lang="ar-AE" sz="2800" b="1" dirty="0">
              <a:solidFill>
                <a:schemeClr val="tx1">
                  <a:lumMod val="75000"/>
                  <a:lumOff val="2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217732"/>
              </p:ext>
            </p:extLst>
          </p:nvPr>
        </p:nvGraphicFramePr>
        <p:xfrm>
          <a:off x="9372600" y="2686112"/>
          <a:ext cx="2438400" cy="3623799"/>
        </p:xfrm>
        <a:graphic>
          <a:graphicData uri="http://schemas.openxmlformats.org/drawingml/2006/table">
            <a:tbl>
              <a:tblPr rtl="1"/>
              <a:tblGrid>
                <a:gridCol w="263236">
                  <a:extLst>
                    <a:ext uri="{9D8B030D-6E8A-4147-A177-3AD203B41FA5}">
                      <a16:colId xmlns="" xmlns:a16="http://schemas.microsoft.com/office/drawing/2014/main" val="2419164936"/>
                    </a:ext>
                  </a:extLst>
                </a:gridCol>
                <a:gridCol w="2175164">
                  <a:extLst>
                    <a:ext uri="{9D8B030D-6E8A-4147-A177-3AD203B41FA5}">
                      <a16:colId xmlns="" xmlns:a16="http://schemas.microsoft.com/office/drawing/2014/main" val="2371178437"/>
                    </a:ext>
                  </a:extLst>
                </a:gridCol>
              </a:tblGrid>
              <a:tr h="624660"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الشيهانة</a:t>
                      </a:r>
                      <a:r>
                        <a:rPr lang="ar-AE" sz="17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للتدريب والتطوير</a:t>
                      </a:r>
                      <a:endParaRPr lang="ar-AE" sz="17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506987"/>
                  </a:ext>
                </a:extLst>
              </a:tr>
              <a:tr h="624660"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معهد الخبراء العرب للتدريب والاستشارات</a:t>
                      </a:r>
                      <a:endParaRPr lang="ar-AE" sz="17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1937002"/>
                  </a:ext>
                </a:extLst>
              </a:tr>
              <a:tr h="624660"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الخلية لتقنية المعلومات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117701"/>
                  </a:ext>
                </a:extLst>
              </a:tr>
              <a:tr h="524399"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أكاديمية إتصالات</a:t>
                      </a:r>
                      <a:endParaRPr lang="ar-AE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9908767"/>
                  </a:ext>
                </a:extLst>
              </a:tr>
              <a:tr h="649167"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r"/>
                      <a:r>
                        <a:rPr lang="ar-AE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بروجاكس العالمية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1333071"/>
                  </a:ext>
                </a:extLst>
              </a:tr>
              <a:tr h="576253">
                <a:tc>
                  <a:txBody>
                    <a:bodyPr/>
                    <a:lstStyle/>
                    <a:p>
                      <a:pPr marL="0" indent="0" algn="ctr" rtl="1" fontAlgn="ctr">
                        <a:buFont typeface="+mj-lt"/>
                        <a:buNone/>
                      </a:pPr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  <a:endParaRPr lang="ar-AE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defTabSz="914264" rtl="1" eaLnBrk="1" fontAlgn="b" latinLnBrk="0" hangingPunct="1"/>
                      <a:r>
                        <a:rPr lang="ar-AE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وورلد وايد لتعهدات تجهيز المنشآت العامة</a:t>
                      </a:r>
                      <a:endParaRPr lang="en-US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31291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107431"/>
              </p:ext>
            </p:extLst>
          </p:nvPr>
        </p:nvGraphicFramePr>
        <p:xfrm>
          <a:off x="228600" y="2699139"/>
          <a:ext cx="2590800" cy="3698664"/>
        </p:xfrm>
        <a:graphic>
          <a:graphicData uri="http://schemas.openxmlformats.org/drawingml/2006/table">
            <a:tbl>
              <a:tblPr rtl="1"/>
              <a:tblGrid>
                <a:gridCol w="290946">
                  <a:extLst>
                    <a:ext uri="{9D8B030D-6E8A-4147-A177-3AD203B41FA5}">
                      <a16:colId xmlns="" xmlns:a16="http://schemas.microsoft.com/office/drawing/2014/main" val="2419164936"/>
                    </a:ext>
                  </a:extLst>
                </a:gridCol>
                <a:gridCol w="2299854">
                  <a:extLst>
                    <a:ext uri="{9D8B030D-6E8A-4147-A177-3AD203B41FA5}">
                      <a16:colId xmlns="" xmlns:a16="http://schemas.microsoft.com/office/drawing/2014/main" val="2371178437"/>
                    </a:ext>
                  </a:extLst>
                </a:gridCol>
              </a:tblGrid>
              <a:tr h="619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انترتيك</a:t>
                      </a:r>
                      <a:r>
                        <a:rPr lang="ar-AE" sz="1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7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سيستمز</a:t>
                      </a:r>
                      <a:endParaRPr lang="ar-AE" sz="17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506987"/>
                  </a:ext>
                </a:extLst>
              </a:tr>
              <a:tr h="948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rtl="1" fontAlgn="b"/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ديب </a:t>
                      </a:r>
                      <a:r>
                        <a:rPr lang="ar-AE" sz="1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نولدج</a:t>
                      </a:r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للترجمة والتدريب القانوني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1937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0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r" defTabSz="914264" rtl="1" eaLnBrk="1" fontAlgn="b" latinLnBrk="0" hangingPunct="1"/>
                      <a:r>
                        <a:rPr lang="ar-AE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المستقبل للأنترنت</a:t>
                      </a:r>
                      <a:endParaRPr lang="ar-AE" sz="17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117701"/>
                  </a:ext>
                </a:extLst>
              </a:tr>
              <a:tr h="12162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7554" marR="7554" marT="755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r" defTabSz="914264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اكسيد لتكنولوجيا المعلومات</a:t>
                      </a:r>
                    </a:p>
                    <a:p>
                      <a:pPr marL="91440" algn="r" defTabSz="914264" rtl="1" eaLnBrk="1" fontAlgn="b" latinLnBrk="0" hangingPunct="1"/>
                      <a:endParaRPr lang="ar-AE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133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78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الموردين عن قنوات التواصل والاتصال 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652860"/>
              </p:ext>
            </p:extLst>
          </p:nvPr>
        </p:nvGraphicFramePr>
        <p:xfrm>
          <a:off x="304800" y="1447800"/>
          <a:ext cx="11658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25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11824" y="381000"/>
            <a:ext cx="4769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الموردين عن كفاءة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المعاملات والإجراءات</a:t>
            </a:r>
            <a:endParaRPr lang="en-US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735270"/>
              </p:ext>
            </p:extLst>
          </p:nvPr>
        </p:nvGraphicFramePr>
        <p:xfrm>
          <a:off x="228600" y="1447800"/>
          <a:ext cx="11658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160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11824" y="381000"/>
            <a:ext cx="4769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AE" sz="2800" b="1" dirty="0" smtClean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الموردين عن كفاءة </a:t>
            </a:r>
            <a:r>
              <a:rPr lang="ar-AE" sz="2800" b="1" dirty="0">
                <a:solidFill>
                  <a:srgbClr val="B68A3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المعاملات والإجراءات</a:t>
            </a:r>
            <a:endParaRPr lang="en-US" sz="2800" b="1" dirty="0">
              <a:solidFill>
                <a:srgbClr val="B68A35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519699"/>
              </p:ext>
            </p:extLst>
          </p:nvPr>
        </p:nvGraphicFramePr>
        <p:xfrm>
          <a:off x="152400" y="1524000"/>
          <a:ext cx="11658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483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343925"/>
              </p:ext>
            </p:extLst>
          </p:nvPr>
        </p:nvGraphicFramePr>
        <p:xfrm>
          <a:off x="228600" y="1447800"/>
          <a:ext cx="11658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86400" y="304800"/>
            <a:ext cx="573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800" b="1" dirty="0" smtClean="0">
                <a:solidFill>
                  <a:srgbClr val="BF9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رضا الموردين عن المعلومات المتبادلة</a:t>
            </a:r>
            <a:endParaRPr lang="en-US" sz="2800" b="1" dirty="0">
              <a:solidFill>
                <a:srgbClr val="BF9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22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الإدارات التي تم ت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وريد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منتجات/ خدمات لها في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الهيئة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Shape 241"/>
          <p:cNvSpPr/>
          <p:nvPr/>
        </p:nvSpPr>
        <p:spPr>
          <a:xfrm>
            <a:off x="6813147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الاتصال الحكومي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6" name="Shape 242"/>
          <p:cNvSpPr/>
          <p:nvPr/>
        </p:nvSpPr>
        <p:spPr>
          <a:xfrm>
            <a:off x="9896558" y="1776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مكتب التدقيق الداخلي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8" name="Shape 241"/>
          <p:cNvSpPr/>
          <p:nvPr/>
        </p:nvSpPr>
        <p:spPr>
          <a:xfrm>
            <a:off x="2112747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السياسات والشؤون القانونية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9" name="Shape 242"/>
          <p:cNvSpPr/>
          <p:nvPr/>
        </p:nvSpPr>
        <p:spPr>
          <a:xfrm>
            <a:off x="5196158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مكتب المنظمات والعلاقات الدولية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11" name="Shape 241"/>
          <p:cNvSpPr/>
          <p:nvPr/>
        </p:nvSpPr>
        <p:spPr>
          <a:xfrm>
            <a:off x="533400" y="1776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الأداء والمتابعة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19" name="Shape 242"/>
          <p:cNvSpPr/>
          <p:nvPr/>
        </p:nvSpPr>
        <p:spPr>
          <a:xfrm>
            <a:off x="8354852" y="1776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التخطيط الاستراتيجي والمستقبل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0" name="Shape 242"/>
          <p:cNvSpPr/>
          <p:nvPr/>
        </p:nvSpPr>
        <p:spPr>
          <a:xfrm>
            <a:off x="3681600" y="1752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م</a:t>
            </a: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كتب المدير العام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1" name="Shape 241"/>
          <p:cNvSpPr/>
          <p:nvPr/>
        </p:nvSpPr>
        <p:spPr>
          <a:xfrm>
            <a:off x="5919600" y="4443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</a:t>
            </a: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نظام معلومات الموارد </a:t>
            </a:r>
            <a:r>
              <a:rPr lang="ar-AE" b="1" dirty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البشرية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2" name="Shape 242"/>
          <p:cNvSpPr/>
          <p:nvPr/>
        </p:nvSpPr>
        <p:spPr>
          <a:xfrm>
            <a:off x="9003011" y="4443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المشروعات والبرامج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3" name="Shape 241"/>
          <p:cNvSpPr/>
          <p:nvPr/>
        </p:nvSpPr>
        <p:spPr>
          <a:xfrm>
            <a:off x="1219200" y="4443600"/>
            <a:ext cx="1804800" cy="1804800"/>
          </a:xfrm>
          <a:prstGeom prst="ellipse">
            <a:avLst/>
          </a:prstGeom>
          <a:noFill/>
          <a:ln w="5715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تقنية المعلومات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4" name="Shape 242"/>
          <p:cNvSpPr/>
          <p:nvPr/>
        </p:nvSpPr>
        <p:spPr>
          <a:xfrm>
            <a:off x="4302611" y="4443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الموارد البشرية والخدمات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6" name="Shape 242"/>
          <p:cNvSpPr/>
          <p:nvPr/>
        </p:nvSpPr>
        <p:spPr>
          <a:xfrm>
            <a:off x="7461305" y="4443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تخطيط الموارد البشرية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  <p:sp>
        <p:nvSpPr>
          <p:cNvPr id="27" name="Shape 242"/>
          <p:cNvSpPr/>
          <p:nvPr/>
        </p:nvSpPr>
        <p:spPr>
          <a:xfrm>
            <a:off x="2788053" y="4419600"/>
            <a:ext cx="1804800" cy="1804800"/>
          </a:xfrm>
          <a:prstGeom prst="ellipse">
            <a:avLst/>
          </a:prstGeom>
          <a:noFill/>
          <a:ln w="38100" cap="flat" cmpd="sng">
            <a:solidFill>
              <a:srgbClr val="AFAFA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ar-AE" b="1" dirty="0" smtClean="0">
                <a:latin typeface="Sakkal Majalla" panose="02000000000000000000" pitchFamily="2" charset="-78"/>
                <a:ea typeface="Roboto Condensed"/>
                <a:cs typeface="Sakkal Majalla" panose="02000000000000000000" pitchFamily="2" charset="-78"/>
                <a:sym typeface="Roboto Condensed"/>
              </a:rPr>
              <a:t>إدارة الشؤون المالية</a:t>
            </a:r>
            <a:endParaRPr lang="en" b="1" dirty="0">
              <a:latin typeface="Sakkal Majalla" panose="02000000000000000000" pitchFamily="2" charset="-78"/>
              <a:ea typeface="Roboto Condensed"/>
              <a:cs typeface="Sakkal Majalla" panose="02000000000000000000" pitchFamily="2" charset="-78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4757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Props1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BFDCBAE-98E4-4041-9617-42670BF16DE7}">
  <ds:schemaRefs>
    <ds:schemaRef ds:uri="http://schemas.microsoft.com/sharepoint/v3"/>
    <ds:schemaRef ds:uri="http://purl.org/dc/dcmitype/"/>
    <ds:schemaRef ds:uri="b25ebfa4-1b7e-48bd-a3db-e97c1109f05d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afcbfe06-5245-49cf-88ca-92038b990d34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5735</TotalTime>
  <Words>884</Words>
  <Application>Microsoft Office PowerPoint</Application>
  <PresentationFormat>Widescreen</PresentationFormat>
  <Paragraphs>206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Dubai</vt:lpstr>
      <vt:lpstr>Roboto Condensed</vt:lpstr>
      <vt:lpstr>Sakkal Majalla</vt:lpstr>
      <vt:lpstr>Wingdings</vt:lpstr>
      <vt:lpstr>نسق Office</vt:lpstr>
      <vt:lpstr>4_نسق Office</vt:lpstr>
      <vt:lpstr>C:\Users\sara745\Desktop\survey\2018\الاستبيانات\الربع الاول\الشؤون المالية\رضا الموردين\التحليل\استبيان رضا الموردين.pdf</vt:lpstr>
      <vt:lpstr>PowerPoint Presentation</vt:lpstr>
      <vt:lpstr>PowerPoint Presentation</vt:lpstr>
      <vt:lpstr> الرضا العام عن استبيان رضا موردي الهيئة لعام 2017</vt:lpstr>
      <vt:lpstr>الشركات المشاركة في تعبئة استبيان رضا موردي الهيئة</vt:lpstr>
      <vt:lpstr>PowerPoint Presentation</vt:lpstr>
      <vt:lpstr>PowerPoint Presentation</vt:lpstr>
      <vt:lpstr>PowerPoint Presentation</vt:lpstr>
      <vt:lpstr>PowerPoint Presentation</vt:lpstr>
      <vt:lpstr>الإدارات التي تم توريد منتجات/ خدمات لها في الهيئة</vt:lpstr>
      <vt:lpstr>مجال عمل موردي الهيئة </vt:lpstr>
      <vt:lpstr>تكرار تعامل الموردين مع الهيئة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الاجراءات التصحيحية </vt:lpstr>
      <vt:lpstr>الاجراءات التصحيحية لرضا الموردين</vt:lpstr>
      <vt:lpstr>PowerPoint Presentation</vt:lpstr>
      <vt:lpstr>الاجراءات التصحيحية لرضا الموردين</vt:lpstr>
      <vt:lpstr>الاجراءات التصحيحية لرضا الموردين</vt:lpstr>
      <vt:lpstr>الاجراءات التصحيحية لرضا الموردين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1131</cp:revision>
  <dcterms:created xsi:type="dcterms:W3CDTF">2015-10-26T06:27:33Z</dcterms:created>
  <dcterms:modified xsi:type="dcterms:W3CDTF">2018-10-22T10:50:19Z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