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30"/>
  </p:notesMasterIdLst>
  <p:handoutMasterIdLst>
    <p:handoutMasterId r:id="rId31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654" y="-10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November 5, 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استطلاع مدى الرضا عن برنامج الخصومات الخاص بموظفي الحكومة الاتحادية - امتيازات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Wednesday, November 05,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Q5: مكان الاقامة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921    Skipped: 4</a:t>
            </a:r>
          </a:p>
        </p:txBody>
      </p:sp>
      <p:pic>
        <p:nvPicPr>
          <p:cNvPr id="4" name="Picture 3" descr="7001118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4855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Q6: هل لديك فكرة عن برنامج الخصومات الخاص بموظفي الحكومة الاتحادية - امتيازات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917    Skipped: 8</a:t>
            </a:r>
          </a:p>
        </p:txBody>
      </p:sp>
      <p:pic>
        <p:nvPicPr>
          <p:cNvPr id="4" name="Picture 3" descr="70011185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Q6: هل لديك فكرة عن برنامج الخصومات الخاص بموظفي الحكومة الاتحادية - امتيازات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917    Skipped: 8</a:t>
            </a:r>
          </a:p>
        </p:txBody>
      </p:sp>
      <p:pic>
        <p:nvPicPr>
          <p:cNvPr id="4" name="Picture 3" descr="70011185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Q7: في حال كانت لديك فكرة عن البرنامج، ماهي الوسيلة / القناة التي عرفت من خلالها عن برنامج امتيازات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196    Skipped: 729</a:t>
            </a:r>
          </a:p>
        </p:txBody>
      </p:sp>
      <p:pic>
        <p:nvPicPr>
          <p:cNvPr id="4" name="Picture 3" descr="70011185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Q7: في حال كانت لديك فكرة عن البرنامج، ماهي الوسيلة / القناة التي عرفت من خلالها عن برنامج امتيازات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196    Skipped: 729</a:t>
            </a:r>
          </a:p>
        </p:txBody>
      </p:sp>
      <p:pic>
        <p:nvPicPr>
          <p:cNvPr id="4" name="Picture 3" descr="70011185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7758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Q8: هل استفدت من احد عروض برنامج امتيازات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196    Skipped: 729</a:t>
            </a:r>
          </a:p>
        </p:txBody>
      </p:sp>
      <p:pic>
        <p:nvPicPr>
          <p:cNvPr id="4" name="Picture 3" descr="7001161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Q8: هل استفدت من احد عروض برنامج امتيازات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196    Skipped: 729</a:t>
            </a:r>
          </a:p>
        </p:txBody>
      </p:sp>
      <p:pic>
        <p:nvPicPr>
          <p:cNvPr id="4" name="Picture 3" descr="7001161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Q9: ما هو نوع العرض الذي استفدت منه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908</a:t>
            </a:r>
          </a:p>
        </p:txBody>
      </p:sp>
      <p:pic>
        <p:nvPicPr>
          <p:cNvPr id="4" name="Picture 3" descr="7001172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Q9: ما هو نوع العرض الذي استفدت منه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908</a:t>
            </a:r>
          </a:p>
        </p:txBody>
      </p:sp>
      <p:pic>
        <p:nvPicPr>
          <p:cNvPr id="4" name="Picture 3" descr="70011720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Q10: بشكل عام انا راض عن نسب الخصومات التي حصلت عليها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908</a:t>
            </a:r>
          </a:p>
        </p:txBody>
      </p:sp>
      <p:pic>
        <p:nvPicPr>
          <p:cNvPr id="4" name="Picture 3" descr="7001179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Tuesday, September 16, 2014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925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811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Q10: بشكل عام انا راض عن نسب الخصومات التي حصلت عليها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908</a:t>
            </a:r>
          </a:p>
        </p:txBody>
      </p:sp>
      <p:pic>
        <p:nvPicPr>
          <p:cNvPr id="4" name="Picture 3" descr="70011795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Q11: بشكل عام انا راض عن برنامج الخصومات لموظفي الحكومة الاتحادية - امتيازات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908</a:t>
            </a:r>
          </a:p>
        </p:txBody>
      </p:sp>
      <p:pic>
        <p:nvPicPr>
          <p:cNvPr id="4" name="Picture 3" descr="7001181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Q11: بشكل عام انا راض عن برنامج الخصومات لموظفي الحكومة الاتحادية - امتيازات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17    Skipped: 908</a:t>
            </a:r>
          </a:p>
        </p:txBody>
      </p:sp>
      <p:pic>
        <p:nvPicPr>
          <p:cNvPr id="4" name="Picture 3" descr="7001181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Q12: هل لديكم ضمن الجهة التي تعمل بها برنامج خصومات مشابه لبرنامج امتيازات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814    Skipped: 111</a:t>
            </a:r>
          </a:p>
        </p:txBody>
      </p:sp>
      <p:pic>
        <p:nvPicPr>
          <p:cNvPr id="4" name="Picture 3" descr="7001189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Q12: هل لديكم ضمن الجهة التي تعمل بها برنامج خصومات مشابه لبرنامج امتيازات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814    Skipped: 111</a:t>
            </a:r>
          </a:p>
        </p:txBody>
      </p:sp>
      <p:pic>
        <p:nvPicPr>
          <p:cNvPr id="4" name="Picture 3" descr="7001189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Q13: ماهي القناة المفضلة لديك للتواصل و معرفة اخر الاخبار لبرنامج امتيازات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814    Skipped: 111</a:t>
            </a:r>
          </a:p>
        </p:txBody>
      </p:sp>
      <p:pic>
        <p:nvPicPr>
          <p:cNvPr id="4" name="Picture 3" descr="7001196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Q13: ماهي القناة المفضلة لديك للتواصل و معرفة اخر الاخبار لبرنامج امتيازات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814    Skipped: 111</a:t>
            </a:r>
          </a:p>
        </p:txBody>
      </p:sp>
      <p:pic>
        <p:nvPicPr>
          <p:cNvPr id="4" name="Picture 3" descr="7001196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775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فئة المتعاملين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921    Skipped: 4</a:t>
            </a:r>
          </a:p>
        </p:txBody>
      </p:sp>
      <p:pic>
        <p:nvPicPr>
          <p:cNvPr id="4" name="Picture 3" descr="70011184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فئة المتعاملين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921    Skipped: 4</a:t>
            </a:r>
          </a:p>
        </p:txBody>
      </p:sp>
      <p:pic>
        <p:nvPicPr>
          <p:cNvPr id="4" name="Picture 3" descr="70011184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الجنس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921    Skipped: 4</a:t>
            </a:r>
          </a:p>
        </p:txBody>
      </p:sp>
      <p:pic>
        <p:nvPicPr>
          <p:cNvPr id="4" name="Picture 3" descr="7001118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الجنس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921    Skipped: 4</a:t>
            </a:r>
          </a:p>
        </p:txBody>
      </p:sp>
      <p:pic>
        <p:nvPicPr>
          <p:cNvPr id="4" name="Picture 3" descr="7001118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0341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العمر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921    Skipped: 4</a:t>
            </a:r>
          </a:p>
        </p:txBody>
      </p:sp>
      <p:pic>
        <p:nvPicPr>
          <p:cNvPr id="4" name="Picture 3" descr="7001118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العمر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921    Skipped: 4</a:t>
            </a:r>
          </a:p>
        </p:txBody>
      </p:sp>
      <p:pic>
        <p:nvPicPr>
          <p:cNvPr id="4" name="Picture 3" descr="70011184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3244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Q5: مكان الاقامة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921    Skipped: 4</a:t>
            </a:r>
          </a:p>
        </p:txBody>
      </p:sp>
      <p:pic>
        <p:nvPicPr>
          <p:cNvPr id="4" name="Picture 3" descr="7001118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286</TotalTime>
  <Words>418</Words>
  <Application>Microsoft Office PowerPoint</Application>
  <PresentationFormat>On-screen Show (16:9)</PresentationFormat>
  <Paragraphs>54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SM-template-20140529</vt:lpstr>
      <vt:lpstr>Data slides</vt:lpstr>
      <vt:lpstr>Response Summary</vt:lpstr>
      <vt:lpstr>PowerPoint Presentation</vt:lpstr>
      <vt:lpstr>925</vt:lpstr>
      <vt:lpstr>Q1: فئة المتعاملين</vt:lpstr>
      <vt:lpstr>Q1: فئة المتعاملين</vt:lpstr>
      <vt:lpstr>Q3: الجنس</vt:lpstr>
      <vt:lpstr>Q3: الجنس</vt:lpstr>
      <vt:lpstr>Q4: العمر</vt:lpstr>
      <vt:lpstr>Q4: العمر</vt:lpstr>
      <vt:lpstr>Q5: مكان الاقامة</vt:lpstr>
      <vt:lpstr>Q5: مكان الاقامة</vt:lpstr>
      <vt:lpstr>Q6: هل لديك فكرة عن برنامج الخصومات الخاص بموظفي الحكومة الاتحادية - امتيازات</vt:lpstr>
      <vt:lpstr>Q6: هل لديك فكرة عن برنامج الخصومات الخاص بموظفي الحكومة الاتحادية - امتيازات</vt:lpstr>
      <vt:lpstr>Q7: في حال كانت لديك فكرة عن البرنامج، ماهي الوسيلة / القناة التي عرفت من خلالها عن برنامج امتيازات</vt:lpstr>
      <vt:lpstr>Q7: في حال كانت لديك فكرة عن البرنامج، ماهي الوسيلة / القناة التي عرفت من خلالها عن برنامج امتيازات</vt:lpstr>
      <vt:lpstr>Q8: هل استفدت من احد عروض برنامج امتيازات</vt:lpstr>
      <vt:lpstr>Q8: هل استفدت من احد عروض برنامج امتيازات</vt:lpstr>
      <vt:lpstr>Q9: ما هو نوع العرض الذي استفدت منه</vt:lpstr>
      <vt:lpstr>Q9: ما هو نوع العرض الذي استفدت منه</vt:lpstr>
      <vt:lpstr>Q10: بشكل عام انا راض عن نسب الخصومات التي حصلت عليها</vt:lpstr>
      <vt:lpstr>Q10: بشكل عام انا راض عن نسب الخصومات التي حصلت عليها</vt:lpstr>
      <vt:lpstr>Q11: بشكل عام انا راض عن برنامج الخصومات لموظفي الحكومة الاتحادية - امتيازات</vt:lpstr>
      <vt:lpstr>Q11: بشكل عام انا راض عن برنامج الخصومات لموظفي الحكومة الاتحادية - امتيازات</vt:lpstr>
      <vt:lpstr>Q12: هل لديكم ضمن الجهة التي تعمل بها برنامج خصومات مشابه لبرنامج امتيازات</vt:lpstr>
      <vt:lpstr>Q12: هل لديكم ضمن الجهة التي تعمل بها برنامج خصومات مشابه لبرنامج امتيازات</vt:lpstr>
      <vt:lpstr>Q13: ماهي القناة المفضلة لديك للتواصل و معرفة اخر الاخبار لبرنامج امتيازات</vt:lpstr>
      <vt:lpstr>Q13: ماهي القناة المفضلة لديك للتواصل و معرفة اخر الاخبار لبرنامج امتيازات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Abdulla N. Al Suwaidi</cp:lastModifiedBy>
  <cp:revision>41</cp:revision>
  <dcterms:created xsi:type="dcterms:W3CDTF">2014-01-30T23:18:11Z</dcterms:created>
  <dcterms:modified xsi:type="dcterms:W3CDTF">2014-11-05T10:17:21Z</dcterms:modified>
</cp:coreProperties>
</file>