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376" r:id="rId3"/>
  </p:sldIdLst>
  <p:sldSz cx="9144000" cy="6858000" type="screen4x3"/>
  <p:notesSz cx="67691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13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6" autoAdjust="0"/>
    <p:restoredTop sz="92678" autoAdjust="0"/>
  </p:normalViewPr>
  <p:slideViewPr>
    <p:cSldViewPr>
      <p:cViewPr varScale="1">
        <p:scale>
          <a:sx n="65" d="100"/>
          <a:sy n="65" d="100"/>
        </p:scale>
        <p:origin x="154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3120"/>
        <p:guide pos="21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نسبة الرضا عن الموقع الالكتروني للهيئة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Sheet1!$B$9</c:f>
              <c:strCache>
                <c:ptCount val="1"/>
                <c:pt idx="0">
                  <c:v>نسبة الرضا عن الموقع الالكتروني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Sheet1!$C$8:$E$8</c:f>
              <c:strCache>
                <c:ptCount val="3"/>
                <c:pt idx="0">
                  <c:v>المتحقق 2014</c:v>
                </c:pt>
                <c:pt idx="1">
                  <c:v>الممستهدف 2015</c:v>
                </c:pt>
                <c:pt idx="2">
                  <c:v>المتحقق 2015</c:v>
                </c:pt>
              </c:strCache>
            </c:strRef>
          </c:cat>
          <c:val>
            <c:numRef>
              <c:f>Sheet1!$C$9:$E$9</c:f>
              <c:numCache>
                <c:formatCode>0%</c:formatCode>
                <c:ptCount val="3"/>
                <c:pt idx="0">
                  <c:v>0.83</c:v>
                </c:pt>
                <c:pt idx="1">
                  <c:v>0.8</c:v>
                </c:pt>
                <c:pt idx="2">
                  <c:v>0.84210526315789469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94393352"/>
        <c:axId val="193856552"/>
      </c:barChart>
      <c:catAx>
        <c:axId val="1943933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93856552"/>
        <c:crosses val="autoZero"/>
        <c:auto val="1"/>
        <c:lblAlgn val="ctr"/>
        <c:lblOffset val="100"/>
        <c:noMultiLvlLbl val="0"/>
      </c:catAx>
      <c:valAx>
        <c:axId val="193856552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19439335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 b="1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40130E47-932E-4800-B82B-6C7F5753E21D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BA815341-221E-4C56-9F04-F2D13445D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92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6B6992C1-53A4-487E-962E-C03363F1C554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66" tIns="45583" rIns="91166" bIns="4558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910" y="4705350"/>
            <a:ext cx="5415280" cy="4457700"/>
          </a:xfrm>
          <a:prstGeom prst="rect">
            <a:avLst/>
          </a:prstGeom>
        </p:spPr>
        <p:txBody>
          <a:bodyPr vert="horz" lIns="91166" tIns="45583" rIns="91166" bIns="4558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F6F567F1-E0B7-462B-9C81-BA76E24D4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5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" y="18281"/>
            <a:ext cx="2837815" cy="6024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Straight Connector 9"/>
          <p:cNvCxnSpPr/>
          <p:nvPr userDrawn="1"/>
        </p:nvCxnSpPr>
        <p:spPr>
          <a:xfrm>
            <a:off x="-2502" y="6381328"/>
            <a:ext cx="9146502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8514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1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90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Straight Connector 9"/>
          <p:cNvCxnSpPr/>
          <p:nvPr userDrawn="1"/>
        </p:nvCxnSpPr>
        <p:spPr>
          <a:xfrm>
            <a:off x="-2502" y="6381328"/>
            <a:ext cx="9146502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58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-2502" y="6381328"/>
            <a:ext cx="9146502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679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472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25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96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80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92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7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cid:image001.png@01CE496F.B91742F0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13" r:link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 userDrawn="1"/>
        </p:nvSpPr>
        <p:spPr>
          <a:xfrm>
            <a:off x="2411760" y="6381328"/>
            <a:ext cx="4464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1800" b="1" dirty="0" smtClean="0"/>
              <a:t>ادارة</a:t>
            </a:r>
            <a:r>
              <a:rPr lang="ar-AE" sz="1800" b="1" baseline="0" dirty="0" smtClean="0"/>
              <a:t> </a:t>
            </a:r>
            <a:r>
              <a:rPr lang="ar-AE" sz="1800" b="1" dirty="0" smtClean="0"/>
              <a:t>التخطيط الاستراتيجي</a:t>
            </a:r>
            <a:r>
              <a:rPr lang="ar-AE" sz="1800" b="1" baseline="0" dirty="0" smtClean="0"/>
              <a:t> والتميز المؤسسي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919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51063"/>
            <a:ext cx="7772400" cy="1470025"/>
          </a:xfrm>
        </p:spPr>
        <p:txBody>
          <a:bodyPr>
            <a:normAutofit fontScale="90000"/>
          </a:bodyPr>
          <a:lstStyle/>
          <a:p>
            <a:pPr rtl="1"/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> </a:t>
            </a:r>
            <a:r>
              <a:rPr lang="ar-AE" sz="53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تقرير </a:t>
            </a:r>
            <a:r>
              <a:rPr lang="ar-AE" sz="53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الرضا عن الموقع </a:t>
            </a:r>
            <a:r>
              <a:rPr lang="ar-AE" sz="53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الالكتروني لعام </a:t>
            </a:r>
            <a:r>
              <a:rPr lang="ar-AE" sz="53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2015</a:t>
            </a:r>
            <a:r>
              <a:rPr lang="ar-AE" dirty="0"/>
              <a:t/>
            </a:r>
            <a:br>
              <a:rPr lang="ar-AE" dirty="0"/>
            </a:br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> </a:t>
            </a:r>
            <a:br>
              <a:rPr lang="ar-AE" dirty="0" smtClean="0"/>
            </a:br>
            <a:r>
              <a:rPr lang="ar-AE" sz="2200" dirty="0" smtClean="0"/>
              <a:t>مايو 2016</a:t>
            </a:r>
            <a:endParaRPr lang="en-US" dirty="0"/>
          </a:p>
        </p:txBody>
      </p:sp>
      <p:pic>
        <p:nvPicPr>
          <p:cNvPr id="4" name="Picture 3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441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6958411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64488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الرضا العام عن الموقع</a:t>
                      </a:r>
                      <a:r>
                        <a:rPr lang="ar-AE" sz="1800" baseline="0" dirty="0" smtClean="0"/>
                        <a:t> الإلكتروني للهيئة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2290216"/>
              </p:ext>
            </p:extLst>
          </p:nvPr>
        </p:nvGraphicFramePr>
        <p:xfrm>
          <a:off x="323528" y="1412776"/>
          <a:ext cx="777686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1143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9301</TotalTime>
  <Words>12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Sakkal Majalla</vt:lpstr>
      <vt:lpstr>Times New Roman</vt:lpstr>
      <vt:lpstr>Office Theme</vt:lpstr>
      <vt:lpstr>  تقرير الرضا عن الموقع الالكتروني لعام 2015    مايو 2016</vt:lpstr>
      <vt:lpstr>PowerPoint Presentation</vt:lpstr>
    </vt:vector>
  </TitlesOfParts>
  <Company>FAHR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Ashraf S. Al Amaireh</dc:creator>
  <cp:lastModifiedBy>Sara H. AL Houli</cp:lastModifiedBy>
  <cp:revision>246</cp:revision>
  <cp:lastPrinted>2016-05-11T03:41:00Z</cp:lastPrinted>
  <dcterms:created xsi:type="dcterms:W3CDTF">2014-07-08T09:48:46Z</dcterms:created>
  <dcterms:modified xsi:type="dcterms:W3CDTF">2017-10-02T09:40:32Z</dcterms:modified>
</cp:coreProperties>
</file>