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76" r:id="rId3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2678" autoAdjust="0"/>
  </p:normalViewPr>
  <p:slideViewPr>
    <p:cSldViewPr>
      <p:cViewPr varScale="1">
        <p:scale>
          <a:sx n="65" d="100"/>
          <a:sy n="65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نسبة الرضا عن الموقع الالكتروني للهيئة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</c:f>
              <c:strCache>
                <c:ptCount val="1"/>
                <c:pt idx="0">
                  <c:v>نسبة الرضا عن الموقع الالكتروني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Sheet1!$C$8:$E$8</c:f>
              <c:strCache>
                <c:ptCount val="3"/>
                <c:pt idx="0">
                  <c:v>المتحقق 2014</c:v>
                </c:pt>
                <c:pt idx="1">
                  <c:v>الممستهدف 2015</c:v>
                </c:pt>
                <c:pt idx="2">
                  <c:v>المتحقق 2015</c:v>
                </c:pt>
              </c:strCache>
            </c:strRef>
          </c:cat>
          <c:val>
            <c:numRef>
              <c:f>Sheet1!$C$9:$E$9</c:f>
              <c:numCache>
                <c:formatCode>0%</c:formatCode>
                <c:ptCount val="3"/>
                <c:pt idx="0">
                  <c:v>0.83</c:v>
                </c:pt>
                <c:pt idx="1">
                  <c:v>0.8</c:v>
                </c:pt>
                <c:pt idx="2">
                  <c:v>0.84210526315789469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393352"/>
        <c:axId val="193856552"/>
      </c:barChart>
      <c:catAx>
        <c:axId val="194393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3856552"/>
        <c:crosses val="autoZero"/>
        <c:auto val="1"/>
        <c:lblAlgn val="ctr"/>
        <c:lblOffset val="100"/>
        <c:noMultiLvlLbl val="0"/>
      </c:catAx>
      <c:valAx>
        <c:axId val="1938565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43933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</a:t>
            </a: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الموقع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الالكتروني لعام </a:t>
            </a: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2015</a:t>
            </a:r>
            <a:r>
              <a:rPr lang="ar-AE" dirty="0"/>
              <a:t/>
            </a:r>
            <a:br>
              <a:rPr lang="ar-AE" dirty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95841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الموقع</a:t>
                      </a:r>
                      <a:r>
                        <a:rPr lang="ar-AE" sz="1800" baseline="0" dirty="0" smtClean="0"/>
                        <a:t> الإلكتروني للهيئة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290216"/>
              </p:ext>
            </p:extLst>
          </p:nvPr>
        </p:nvGraphicFramePr>
        <p:xfrm>
          <a:off x="323528" y="1412776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14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9301</TotalTime>
  <Words>12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Sakkal Majalla</vt:lpstr>
      <vt:lpstr>Times New Roman</vt:lpstr>
      <vt:lpstr>Office Theme</vt:lpstr>
      <vt:lpstr>  تقرير الرضا عن الموقع الالكتروني لعام 2015    مايو 2016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246</cp:revision>
  <cp:lastPrinted>2016-05-11T03:41:00Z</cp:lastPrinted>
  <dcterms:created xsi:type="dcterms:W3CDTF">2014-07-08T09:48:46Z</dcterms:created>
  <dcterms:modified xsi:type="dcterms:W3CDTF">2017-10-02T09:40:32Z</dcterms:modified>
</cp:coreProperties>
</file>