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30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A43E"/>
    <a:srgbClr val="B68A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82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q4\&#1605;&#1608;&#1602;&#1593;%20&#1576;&#1610;&#1575;&#1606;&#1575;&#1578;&#1610;\&#1605;&#1608;&#1602;&#1593;%20&#1576;&#1610;&#1575;&#1606;&#1575;&#1578;&#161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ar-AE" sz="2000" dirty="0"/>
              <a:t>الرضا عن الموقع الالكتروني لبياناتي</a:t>
            </a:r>
            <a:endParaRPr lang="en-US" sz="20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Sheet2!$I$88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Sheet2!$H$89:$H$95</c:f>
              <c:strCache>
                <c:ptCount val="7"/>
                <c:pt idx="0">
                  <c:v>بشكل عام انا راضِ عن موقع بياناتي الالكتروني المعد من قبل الهيئة الاتحادية للموارد البشرية الحكومية 
</c:v>
                </c:pt>
                <c:pt idx="1">
                  <c:v>يحوي موقع بياناتي الالكتروني على جميع المعلومات التي احتاجها بخصوص خدمات انظمة بياناتي 
</c:v>
                </c:pt>
                <c:pt idx="2">
                  <c:v>مدى رضاك عن تصميم موقع بياناتي الالكتروني 
</c:v>
                </c:pt>
                <c:pt idx="3">
                  <c:v>يعتبر تصفح موقع بياناتي الالكتروني سهلا بالنسبة لي ويمكنني الوصول الى الروابط بسهوله </c:v>
                </c:pt>
                <c:pt idx="4">
                  <c:v>يعتبر تصفح موقع بياناتي الالكتروني سهلا بالنسبة لي ويمكنني الوصول الى الروابط بسهوله </c:v>
                </c:pt>
                <c:pt idx="5">
                  <c:v>المعلومات المتوفرة على موقع بيانات الالكتروني دائما تكون محدثة باخر التطورات </c:v>
                </c:pt>
                <c:pt idx="6">
                  <c:v>استفيد جدا من ادلة الاستخدام لأنظمة بياناتي الموجودة على موقع بياناتي الالكتروني 
</c:v>
                </c:pt>
              </c:strCache>
            </c:strRef>
          </c:cat>
          <c:val>
            <c:numRef>
              <c:f>Sheet2!$I$89:$I$95</c:f>
              <c:numCache>
                <c:formatCode>0%</c:formatCode>
                <c:ptCount val="7"/>
                <c:pt idx="0">
                  <c:v>0.80683453237410074</c:v>
                </c:pt>
                <c:pt idx="1">
                  <c:v>0.80107913669064745</c:v>
                </c:pt>
                <c:pt idx="2">
                  <c:v>0.78129496402877696</c:v>
                </c:pt>
                <c:pt idx="3">
                  <c:v>0.78453237410071941</c:v>
                </c:pt>
                <c:pt idx="4">
                  <c:v>0.78453237410071941</c:v>
                </c:pt>
                <c:pt idx="5">
                  <c:v>0.76654676258992804</c:v>
                </c:pt>
                <c:pt idx="6">
                  <c:v>0.78453237410071941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97417792"/>
        <c:axId val="197418184"/>
      </c:barChart>
      <c:catAx>
        <c:axId val="1974177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97418184"/>
        <c:crosses val="autoZero"/>
        <c:auto val="1"/>
        <c:lblAlgn val="ctr"/>
        <c:lblOffset val="100"/>
        <c:noMultiLvlLbl val="0"/>
      </c:catAx>
      <c:valAx>
        <c:axId val="197418184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19741779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ln>
      <a:solidFill>
        <a:schemeClr val="bg1">
          <a:lumMod val="85000"/>
        </a:schemeClr>
      </a:solidFill>
    </a:ln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72BC11-6803-4E0B-8603-89B6A2963DC3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75373-734A-4BD7-B097-934598F52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808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75373-734A-4BD7-B097-934598F528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218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مستطيل 7"/>
          <p:cNvSpPr/>
          <p:nvPr userDrawn="1"/>
        </p:nvSpPr>
        <p:spPr>
          <a:xfrm>
            <a:off x="0" y="4953000"/>
            <a:ext cx="9144000" cy="19050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83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435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771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 userDrawn="1"/>
        </p:nvSpPr>
        <p:spPr>
          <a:xfrm>
            <a:off x="0" y="6667500"/>
            <a:ext cx="9144000" cy="1905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 userDrawn="1"/>
        </p:nvSpPr>
        <p:spPr>
          <a:xfrm>
            <a:off x="228600" y="6578084"/>
            <a:ext cx="2133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29/Jan/2017</a:t>
            </a:r>
            <a:endParaRPr lang="en-US" sz="16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674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259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307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753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22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207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467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168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2349" y="76200"/>
            <a:ext cx="659251" cy="891381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3667"/>
            <a:ext cx="3962400" cy="63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2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 idx="4294967295"/>
          </p:nvPr>
        </p:nvSpPr>
        <p:spPr>
          <a:xfrm>
            <a:off x="685800" y="1853201"/>
            <a:ext cx="7772400" cy="857250"/>
          </a:xfrm>
          <a:prstGeom prst="rect">
            <a:avLst/>
          </a:prstGeom>
        </p:spPr>
        <p:txBody>
          <a:bodyPr>
            <a:normAutofit/>
          </a:bodyPr>
          <a:lstStyle/>
          <a:p>
            <a:pPr rtl="1"/>
            <a:r>
              <a:rPr lang="ar-AE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تقرير </a:t>
            </a:r>
            <a:r>
              <a:rPr lang="ar-AE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الرضا عن الموقع الالكتروني </a:t>
            </a:r>
            <a:r>
              <a:rPr lang="ar-AE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لعام </a:t>
            </a:r>
            <a:r>
              <a:rPr lang="ar-AE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2016</a:t>
            </a:r>
            <a:endParaRPr lang="en-US" sz="40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عنوان فرعي 2"/>
          <p:cNvSpPr txBox="1">
            <a:spLocks/>
          </p:cNvSpPr>
          <p:nvPr/>
        </p:nvSpPr>
        <p:spPr>
          <a:xfrm>
            <a:off x="2057400" y="3758201"/>
            <a:ext cx="64008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AE" sz="2200" dirty="0" smtClean="0">
                <a:solidFill>
                  <a:schemeClr val="tx1"/>
                </a:solidFill>
              </a:rPr>
              <a:t>يناير 2016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6" name="عنوان فرعي 2"/>
          <p:cNvSpPr txBox="1">
            <a:spLocks/>
          </p:cNvSpPr>
          <p:nvPr/>
        </p:nvSpPr>
        <p:spPr>
          <a:xfrm>
            <a:off x="3543300" y="4526408"/>
            <a:ext cx="2057400" cy="342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200" b="1" dirty="0">
                <a:solidFill>
                  <a:srgbClr val="B68A35"/>
                </a:solidFill>
              </a:rPr>
              <a:t>Federal Authority | </a:t>
            </a:r>
            <a:r>
              <a:rPr lang="ar-AE" sz="1200" b="1" dirty="0" smtClean="0">
                <a:solidFill>
                  <a:srgbClr val="B68A35"/>
                </a:solidFill>
              </a:rPr>
              <a:t>هيئة اتحادية</a:t>
            </a:r>
            <a:endParaRPr lang="en-US" sz="1200" dirty="0">
              <a:solidFill>
                <a:srgbClr val="B68A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96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ntagon 6"/>
          <p:cNvSpPr/>
          <p:nvPr/>
        </p:nvSpPr>
        <p:spPr>
          <a:xfrm rot="5400000">
            <a:off x="5981700" y="3543300"/>
            <a:ext cx="5410200" cy="457200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409801" y="1219200"/>
            <a:ext cx="800219" cy="49530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ar-AE" sz="2000" b="1" dirty="0">
                <a:solidFill>
                  <a:schemeClr val="bg1"/>
                </a:solidFill>
              </a:rPr>
              <a:t>الرضا عن الموقع الالكتروني لبياناتي</a:t>
            </a:r>
          </a:p>
          <a:p>
            <a:pPr algn="ctr"/>
            <a:endParaRPr lang="en-US" sz="2000" b="1" dirty="0">
              <a:solidFill>
                <a:schemeClr val="bg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8575">
            <a:solidFill>
              <a:srgbClr val="B68A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4382751"/>
              </p:ext>
            </p:extLst>
          </p:nvPr>
        </p:nvGraphicFramePr>
        <p:xfrm>
          <a:off x="304800" y="1219200"/>
          <a:ext cx="79248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33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7199</TotalTime>
  <Words>25</Words>
  <Application>Microsoft Office PowerPoint</Application>
  <PresentationFormat>On-screen Show (4:3)</PresentationFormat>
  <Paragraphs>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Garamond</vt:lpstr>
      <vt:lpstr>Sakkal Majalla</vt:lpstr>
      <vt:lpstr>Times New Roman</vt:lpstr>
      <vt:lpstr>نسق Office</vt:lpstr>
      <vt:lpstr>تقرير الرضا عن الموقع الالكتروني لعام 2016</vt:lpstr>
      <vt:lpstr>PowerPoint Presentation</vt:lpstr>
    </vt:vector>
  </TitlesOfParts>
  <Company>FAHR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ايريل بولد 40 بوينت</dc:title>
  <dc:creator>Waiel Sadek</dc:creator>
  <cp:lastModifiedBy>Sara H. AL Houli</cp:lastModifiedBy>
  <cp:revision>165</cp:revision>
  <dcterms:created xsi:type="dcterms:W3CDTF">2015-10-26T06:27:33Z</dcterms:created>
  <dcterms:modified xsi:type="dcterms:W3CDTF">2017-10-02T09:58:30Z</dcterms:modified>
</cp:coreProperties>
</file>