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413" r:id="rId3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2678" autoAdjust="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85;&#1590;&#1575;%20&#1575;&#1604;&#1605;&#1608;&#1585;&#1583;&#1610;&#1606;\&#1585;&#1590;&#1575;%20&#1575;&#1604;&#1605;&#1608;&#1585;&#1583;&#1610;&#160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Sheet1!$B$56</c:f>
              <c:strCache>
                <c:ptCount val="1"/>
                <c:pt idx="0">
                  <c:v>نسبة الرضا العام للموردين للعام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Sheet1!$C$55:$E$55</c:f>
              <c:strCache>
                <c:ptCount val="3"/>
                <c:pt idx="0">
                  <c:v>متحقق 2014</c:v>
                </c:pt>
                <c:pt idx="1">
                  <c:v>مستهدف 2015</c:v>
                </c:pt>
                <c:pt idx="2">
                  <c:v>متحقق 2015</c:v>
                </c:pt>
              </c:strCache>
            </c:strRef>
          </c:cat>
          <c:val>
            <c:numRef>
              <c:f>Sheet1!$C$56:$E$56</c:f>
              <c:numCache>
                <c:formatCode>0%</c:formatCode>
                <c:ptCount val="3"/>
                <c:pt idx="0">
                  <c:v>0.95</c:v>
                </c:pt>
                <c:pt idx="1">
                  <c:v>0.85</c:v>
                </c:pt>
                <c:pt idx="2">
                  <c:v>0.91999999999999993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1429768"/>
        <c:axId val="281467752"/>
      </c:barChart>
      <c:catAx>
        <c:axId val="281429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1467752"/>
        <c:crosses val="autoZero"/>
        <c:auto val="1"/>
        <c:lblAlgn val="ctr"/>
        <c:lblOffset val="100"/>
        <c:noMultiLvlLbl val="0"/>
      </c:catAx>
      <c:valAx>
        <c:axId val="2814677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81429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</a:t>
            </a:r>
            <a:r>
              <a:rPr lang="en-US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رضا الموردين عام 2015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92685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 الموردين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423208"/>
              </p:ext>
            </p:extLst>
          </p:nvPr>
        </p:nvGraphicFramePr>
        <p:xfrm>
          <a:off x="899592" y="1268760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18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9297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Sakkal Majalla</vt:lpstr>
      <vt:lpstr>Times New Roman</vt:lpstr>
      <vt:lpstr>Office Theme</vt:lpstr>
      <vt:lpstr>  تقرير رضا الموردين عام 2015    مايو 2016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246</cp:revision>
  <cp:lastPrinted>2016-05-11T03:41:00Z</cp:lastPrinted>
  <dcterms:created xsi:type="dcterms:W3CDTF">2014-07-08T09:48:46Z</dcterms:created>
  <dcterms:modified xsi:type="dcterms:W3CDTF">2017-10-02T09:42:07Z</dcterms:modified>
</cp:coreProperties>
</file>