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413" r:id="rId3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3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2678" autoAdjust="0"/>
  </p:normalViewPr>
  <p:slideViewPr>
    <p:cSldViewPr>
      <p:cViewPr varScale="1">
        <p:scale>
          <a:sx n="69" d="100"/>
          <a:sy n="69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85;&#1590;&#1575;%20&#1575;&#1604;&#1605;&#1608;&#1585;&#1583;&#1610;&#1606;\&#1585;&#1590;&#1575;%20&#1575;&#1604;&#1605;&#1608;&#1585;&#1583;&#1610;&#160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Sheet1!$B$56</c:f>
              <c:strCache>
                <c:ptCount val="1"/>
                <c:pt idx="0">
                  <c:v>نسبة الرضا العام للموردين للعام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Sheet1!$C$55:$E$55</c:f>
              <c:strCache>
                <c:ptCount val="3"/>
                <c:pt idx="0">
                  <c:v>متحقق 2014</c:v>
                </c:pt>
                <c:pt idx="1">
                  <c:v>مستهدف 2015</c:v>
                </c:pt>
                <c:pt idx="2">
                  <c:v>متحقق 2015</c:v>
                </c:pt>
              </c:strCache>
            </c:strRef>
          </c:cat>
          <c:val>
            <c:numRef>
              <c:f>Sheet1!$C$56:$E$56</c:f>
              <c:numCache>
                <c:formatCode>0%</c:formatCode>
                <c:ptCount val="3"/>
                <c:pt idx="0">
                  <c:v>0.95</c:v>
                </c:pt>
                <c:pt idx="1">
                  <c:v>0.85</c:v>
                </c:pt>
                <c:pt idx="2">
                  <c:v>0.91999999999999993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81429768"/>
        <c:axId val="281467752"/>
      </c:barChart>
      <c:catAx>
        <c:axId val="281429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81467752"/>
        <c:crosses val="autoZero"/>
        <c:auto val="1"/>
        <c:lblAlgn val="ctr"/>
        <c:lblOffset val="100"/>
        <c:noMultiLvlLbl val="0"/>
      </c:catAx>
      <c:valAx>
        <c:axId val="28146775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814297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40130E47-932E-4800-B82B-6C7F5753E21D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BA815341-221E-4C56-9F04-F2D13445D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B6992C1-53A4-487E-962E-C03363F1C55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F6F567F1-E0B7-462B-9C81-BA76E24D4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" y="18281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51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411760" y="6381328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</a:t>
            </a:r>
            <a:r>
              <a:rPr lang="ar-AE" sz="1800" b="1" baseline="0" dirty="0" smtClean="0"/>
              <a:t> </a:t>
            </a:r>
            <a:r>
              <a:rPr lang="ar-AE" sz="1800" b="1" dirty="0" smtClean="0"/>
              <a:t>التخطيط الاستراتيجي</a:t>
            </a:r>
            <a:r>
              <a:rPr lang="ar-AE" sz="1800" b="1" baseline="0" dirty="0" smtClean="0"/>
              <a:t>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</a:t>
            </a:r>
            <a:r>
              <a:rPr lang="en-US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رضا الموردين عام 2015</a:t>
            </a: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br>
              <a:rPr lang="ar-AE" dirty="0" smtClean="0"/>
            </a:br>
            <a:r>
              <a:rPr lang="ar-AE" sz="2200" dirty="0" smtClean="0"/>
              <a:t>مايو 2016</a:t>
            </a:r>
            <a:endParaRPr lang="en-US" dirty="0"/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4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926853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 الموردين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423208"/>
              </p:ext>
            </p:extLst>
          </p:nvPr>
        </p:nvGraphicFramePr>
        <p:xfrm>
          <a:off x="899592" y="1268760"/>
          <a:ext cx="73448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6186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9297</TotalTime>
  <Words>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Sakkal Majalla</vt:lpstr>
      <vt:lpstr>Times New Roman</vt:lpstr>
      <vt:lpstr>Office Theme</vt:lpstr>
      <vt:lpstr>  تقرير رضا الموردين عام 2015    مايو 2016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Ashraf S. Al Amaireh</dc:creator>
  <cp:lastModifiedBy>Sara H. AL Houli</cp:lastModifiedBy>
  <cp:revision>246</cp:revision>
  <cp:lastPrinted>2016-05-11T03:41:00Z</cp:lastPrinted>
  <dcterms:created xsi:type="dcterms:W3CDTF">2014-07-08T09:48:46Z</dcterms:created>
  <dcterms:modified xsi:type="dcterms:W3CDTF">2017-10-02T09:42:07Z</dcterms:modified>
</cp:coreProperties>
</file>