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26"/>
  </p:notesMasterIdLst>
  <p:handoutMasterIdLst>
    <p:handoutMasterId r:id="rId27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43" d="100"/>
          <a:sy n="143" d="100"/>
        </p:scale>
        <p:origin x="126" y="330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4862023"/>
            <a:ext cx="1874480" cy="238727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  <a:endParaRPr lang="en-US" sz="8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5" y="3732517"/>
            <a:ext cx="3897313" cy="3746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/>
                <a:gridCol w="716414"/>
                <a:gridCol w="434865"/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3880918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46927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66774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4274702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December 18, 2014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استطلاع مدى الرضا عن ورشة العصف الذهني للموارد البشرية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Thursday, December 18, 2014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Q5: مكان العمل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48557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Q6: الفئة الوظيفية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Q6: الفئة الوظيفية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32442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Q7: محتويات ورشة العصف الذهني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49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94821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Q7: محتويات ورشة العصف الذهني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497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16807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Q8: المشاركين ضمن الورشة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500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812142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Q8: المشاركين ضمن الورشة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500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63285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Q9: إدارة الورشة وعمليات الدعم اللوجستي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33    Skipped: 2</a:t>
            </a:r>
          </a:p>
        </p:txBody>
      </p:sp>
      <p:pic>
        <p:nvPicPr>
          <p:cNvPr id="4" name="Picture 3" descr="74124507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94821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Q9: إدارة الورشة وعمليات الدعم اللوجستي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33    Skipped: 2</a:t>
            </a:r>
          </a:p>
        </p:txBody>
      </p:sp>
      <p:pic>
        <p:nvPicPr>
          <p:cNvPr id="4" name="Picture 3" descr="74124507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16807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Q10: الرضا العام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33    Skipped: 2</a:t>
            </a:r>
          </a:p>
        </p:txBody>
      </p:sp>
      <p:pic>
        <p:nvPicPr>
          <p:cNvPr id="4" name="Picture 3" descr="74124517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6760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Date Created: Sunday, December 14, 2014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35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t>Total Responses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t>Complete Responses: 32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Q10: الرضا العام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33    Skipped: 2</a:t>
            </a:r>
          </a:p>
        </p:txBody>
      </p:sp>
      <p:pic>
        <p:nvPicPr>
          <p:cNvPr id="4" name="Picture 3" descr="74124517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24278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Q11: في رأيك ما هو ترتيب اولويات انظمة الموارد البشرية والتي يجب التركيز عليه خلال الاعوام القادمة في الحكومة الاتحادية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32    Skipped: 3</a:t>
            </a:r>
          </a:p>
        </p:txBody>
      </p:sp>
      <p:pic>
        <p:nvPicPr>
          <p:cNvPr id="4" name="Picture 3" descr="74124525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812142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Q11: في رأيك ما هو ترتيب اولويات انظمة الموارد البشرية والتي يجب التركيز عليه خلال الاعوام القادمة في الحكومة الاتحادية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32    Skipped: 3</a:t>
            </a:r>
          </a:p>
        </p:txBody>
      </p:sp>
      <p:pic>
        <p:nvPicPr>
          <p:cNvPr id="4" name="Picture 3" descr="741245259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5672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Q1: فئة المتعاملين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Q1: فئة المتعاملين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6147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Q3: الجنس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Q3: الجنس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03414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Q4: سنوات الخبرة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Q4: سنوات الخبرة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132442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Q5: مكان العمل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Answered: 35    Skipped: 0</a:t>
            </a:r>
          </a:p>
        </p:txBody>
      </p:sp>
      <p:pic>
        <p:nvPicPr>
          <p:cNvPr id="4" name="Picture 3" descr="74124336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658" y="1498491"/>
            <a:ext cx="5388428" cy="226785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274</TotalTime>
  <Words>275</Words>
  <Application>Microsoft Office PowerPoint</Application>
  <PresentationFormat>On-screen Show (16:9)</PresentationFormat>
  <Paragraphs>46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SM-template-20140529</vt:lpstr>
      <vt:lpstr>Data slides</vt:lpstr>
      <vt:lpstr>Response Summary</vt:lpstr>
      <vt:lpstr>PowerPoint Presentation</vt:lpstr>
      <vt:lpstr>35</vt:lpstr>
      <vt:lpstr>Q1: فئة المتعاملين</vt:lpstr>
      <vt:lpstr>Q1: فئة المتعاملين</vt:lpstr>
      <vt:lpstr>Q3: الجنس</vt:lpstr>
      <vt:lpstr>Q3: الجنس</vt:lpstr>
      <vt:lpstr>Q4: سنوات الخبرة</vt:lpstr>
      <vt:lpstr>Q4: سنوات الخبرة</vt:lpstr>
      <vt:lpstr>Q5: مكان العمل</vt:lpstr>
      <vt:lpstr>Q5: مكان العمل</vt:lpstr>
      <vt:lpstr>Q6: الفئة الوظيفية</vt:lpstr>
      <vt:lpstr>Q6: الفئة الوظيفية</vt:lpstr>
      <vt:lpstr>Q7: محتويات ورشة العصف الذهني</vt:lpstr>
      <vt:lpstr>Q7: محتويات ورشة العصف الذهني</vt:lpstr>
      <vt:lpstr>Q8: المشاركين ضمن الورشة</vt:lpstr>
      <vt:lpstr>Q8: المشاركين ضمن الورشة</vt:lpstr>
      <vt:lpstr>Q9: إدارة الورشة وعمليات الدعم اللوجستي</vt:lpstr>
      <vt:lpstr>Q9: إدارة الورشة وعمليات الدعم اللوجستي</vt:lpstr>
      <vt:lpstr>Q10: الرضا العام</vt:lpstr>
      <vt:lpstr>Q10: الرضا العام</vt:lpstr>
      <vt:lpstr>Q11: في رأيك ما هو ترتيب اولويات انظمة الموارد البشرية والتي يجب التركيز عليه خلال الاعوام القادمة في الحكومة الاتحادية</vt:lpstr>
      <vt:lpstr>Q11: في رأيك ما هو ترتيب اولويات انظمة الموارد البشرية والتي يجب التركيز عليه خلال الاعوام القادمة في الحكومة الاتحادية</vt:lpstr>
    </vt:vector>
  </TitlesOfParts>
  <Company>SurveyMonkey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Abdulla N. Al Suwaidi</cp:lastModifiedBy>
  <cp:revision>41</cp:revision>
  <dcterms:created xsi:type="dcterms:W3CDTF">2014-01-30T23:18:11Z</dcterms:created>
  <dcterms:modified xsi:type="dcterms:W3CDTF">2014-12-17T20:22:32Z</dcterms:modified>
</cp:coreProperties>
</file>