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0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43E"/>
    <a:srgbClr val="B6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5;&#1608;&#1602;&#1593;%20&#1576;&#1610;&#1575;&#1606;&#1575;&#1578;&#1610;\&#1605;&#1608;&#1602;&#1593;%20&#1576;&#1610;&#1575;&#1606;&#1575;&#1578;&#161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/>
              <a:t>الرضا عن الموقع الالكتروني لبياناتي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Sheet2!$I$88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Sheet2!$H$89:$H$95</c:f>
              <c:strCache>
                <c:ptCount val="7"/>
                <c:pt idx="0">
                  <c:v>بشكل عام انا راضِ عن موقع بياناتي الالكتروني المعد من قبل الهيئة الاتحادية للموارد البشرية الحكومية 
</c:v>
                </c:pt>
                <c:pt idx="1">
                  <c:v>يحوي موقع بياناتي الالكتروني على جميع المعلومات التي احتاجها بخصوص خدمات انظمة بياناتي 
</c:v>
                </c:pt>
                <c:pt idx="2">
                  <c:v>مدى رضاك عن تصميم موقع بياناتي الالكتروني 
</c:v>
                </c:pt>
                <c:pt idx="3">
                  <c:v>يعتبر تصفح موقع بياناتي الالكتروني سهلا بالنسبة لي ويمكنني الوصول الى الروابط بسهوله </c:v>
                </c:pt>
                <c:pt idx="4">
                  <c:v>يعتبر تصفح موقع بياناتي الالكتروني سهلا بالنسبة لي ويمكنني الوصول الى الروابط بسهوله </c:v>
                </c:pt>
                <c:pt idx="5">
                  <c:v>المعلومات المتوفرة على موقع بيانات الالكتروني دائما تكون محدثة باخر التطورات </c:v>
                </c:pt>
                <c:pt idx="6">
                  <c:v>استفيد جدا من ادلة الاستخدام لأنظمة بياناتي الموجودة على موقع بياناتي الالكتروني 
</c:v>
                </c:pt>
              </c:strCache>
            </c:strRef>
          </c:cat>
          <c:val>
            <c:numRef>
              <c:f>Sheet2!$I$89:$I$95</c:f>
              <c:numCache>
                <c:formatCode>0%</c:formatCode>
                <c:ptCount val="7"/>
                <c:pt idx="0">
                  <c:v>0.80683453237410074</c:v>
                </c:pt>
                <c:pt idx="1">
                  <c:v>0.80107913669064745</c:v>
                </c:pt>
                <c:pt idx="2">
                  <c:v>0.78129496402877696</c:v>
                </c:pt>
                <c:pt idx="3">
                  <c:v>0.78453237410071941</c:v>
                </c:pt>
                <c:pt idx="4">
                  <c:v>0.78453237410071941</c:v>
                </c:pt>
                <c:pt idx="5">
                  <c:v>0.76654676258992804</c:v>
                </c:pt>
                <c:pt idx="6">
                  <c:v>0.78453237410071941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7417792"/>
        <c:axId val="197418184"/>
      </c:barChart>
      <c:catAx>
        <c:axId val="197417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7418184"/>
        <c:crosses val="autoZero"/>
        <c:auto val="1"/>
        <c:lblAlgn val="ctr"/>
        <c:lblOffset val="100"/>
        <c:noMultiLvlLbl val="0"/>
      </c:catAx>
      <c:valAx>
        <c:axId val="1974181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74177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578084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29/Jan/2017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0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49" y="76200"/>
            <a:ext cx="65925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3667"/>
            <a:ext cx="39624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685800" y="1853201"/>
            <a:ext cx="7772400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rtl="1"/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الموقع الالكتروني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2016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2057400" y="3758201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00" dirty="0" smtClean="0">
                <a:solidFill>
                  <a:schemeClr val="tx1"/>
                </a:solidFill>
              </a:rPr>
              <a:t>يناير 2016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3543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 smtClean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9801" y="1219200"/>
            <a:ext cx="800219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>
                <a:solidFill>
                  <a:schemeClr val="bg1"/>
                </a:solidFill>
              </a:rPr>
              <a:t>الرضا عن الموقع الالكتروني لبياناتي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382751"/>
              </p:ext>
            </p:extLst>
          </p:nvPr>
        </p:nvGraphicFramePr>
        <p:xfrm>
          <a:off x="304800" y="1219200"/>
          <a:ext cx="7924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25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Garamond</vt:lpstr>
      <vt:lpstr>Sakkal Majalla</vt:lpstr>
      <vt:lpstr>Times New Roman</vt:lpstr>
      <vt:lpstr>نسق Office</vt:lpstr>
      <vt:lpstr>تقرير الرضا عن الموقع الالكتروني لعام 2016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165</cp:revision>
  <dcterms:created xsi:type="dcterms:W3CDTF">2015-10-26T06:27:33Z</dcterms:created>
  <dcterms:modified xsi:type="dcterms:W3CDTF">2017-10-02T09:58:30Z</dcterms:modified>
</cp:coreProperties>
</file>